
<file path=[Content_Types].xml><?xml version="1.0" encoding="utf-8"?>
<Types xmlns="http://schemas.openxmlformats.org/package/2006/content-types">
  <Default Extension="mp3" ContentType="audio/mpeg"/>
  <Default Extension="png" ContentType="image/png"/>
  <Default Extension="jpeg" ContentType="image/jpeg"/>
  <Default Extension="wmf" ContentType="image/x-w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55"/>
  </p:notesMasterIdLst>
  <p:sldIdLst>
    <p:sldId id="256" r:id="rId2"/>
    <p:sldId id="259" r:id="rId3"/>
    <p:sldId id="261" r:id="rId4"/>
    <p:sldId id="262" r:id="rId5"/>
    <p:sldId id="263" r:id="rId6"/>
    <p:sldId id="264" r:id="rId7"/>
    <p:sldId id="265" r:id="rId8"/>
    <p:sldId id="266" r:id="rId9"/>
    <p:sldId id="267" r:id="rId10"/>
    <p:sldId id="268" r:id="rId11"/>
    <p:sldId id="269" r:id="rId12"/>
    <p:sldId id="270" r:id="rId13"/>
    <p:sldId id="271" r:id="rId14"/>
    <p:sldId id="257" r:id="rId15"/>
    <p:sldId id="258" r:id="rId16"/>
    <p:sldId id="260" r:id="rId17"/>
    <p:sldId id="272" r:id="rId18"/>
    <p:sldId id="273" r:id="rId19"/>
    <p:sldId id="278" r:id="rId20"/>
    <p:sldId id="277" r:id="rId21"/>
    <p:sldId id="275" r:id="rId22"/>
    <p:sldId id="276" r:id="rId23"/>
    <p:sldId id="274" r:id="rId24"/>
    <p:sldId id="279" r:id="rId25"/>
    <p:sldId id="280" r:id="rId26"/>
    <p:sldId id="281" r:id="rId27"/>
    <p:sldId id="285" r:id="rId28"/>
    <p:sldId id="286" r:id="rId29"/>
    <p:sldId id="282" r:id="rId30"/>
    <p:sldId id="287" r:id="rId31"/>
    <p:sldId id="283" r:id="rId32"/>
    <p:sldId id="284" r:id="rId33"/>
    <p:sldId id="292" r:id="rId34"/>
    <p:sldId id="288" r:id="rId35"/>
    <p:sldId id="289" r:id="rId36"/>
    <p:sldId id="290" r:id="rId37"/>
    <p:sldId id="291" r:id="rId38"/>
    <p:sldId id="293" r:id="rId39"/>
    <p:sldId id="296" r:id="rId40"/>
    <p:sldId id="295" r:id="rId41"/>
    <p:sldId id="297" r:id="rId42"/>
    <p:sldId id="294" r:id="rId43"/>
    <p:sldId id="298" r:id="rId44"/>
    <p:sldId id="299" r:id="rId45"/>
    <p:sldId id="300" r:id="rId46"/>
    <p:sldId id="301" r:id="rId47"/>
    <p:sldId id="302" r:id="rId48"/>
    <p:sldId id="303" r:id="rId49"/>
    <p:sldId id="304" r:id="rId50"/>
    <p:sldId id="306" r:id="rId51"/>
    <p:sldId id="305" r:id="rId52"/>
    <p:sldId id="308" r:id="rId53"/>
    <p:sldId id="307" r:id="rId54"/>
  </p:sldIdLst>
  <p:sldSz cx="9144000" cy="6858000" type="screen4x3"/>
  <p:notesSz cx="6858000" cy="9144000"/>
  <p:defaultText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779" autoAdjust="0"/>
    <p:restoredTop sz="94660"/>
  </p:normalViewPr>
  <p:slideViewPr>
    <p:cSldViewPr snapToGrid="0">
      <p:cViewPr varScale="1">
        <p:scale>
          <a:sx n="74" d="100"/>
          <a:sy n="74" d="100"/>
        </p:scale>
        <p:origin x="129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ymbol zastępczy nagłówka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pl-PL"/>
          </a:p>
        </p:txBody>
      </p:sp>
      <p:sp>
        <p:nvSpPr>
          <p:cNvPr id="3" name="Symbol zastępczy daty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1943AE9-615E-4FC3-A1AA-EFEC3455C7D2}" type="datetimeFigureOut">
              <a:rPr lang="pl-PL" smtClean="0"/>
              <a:t>2018-11-07</a:t>
            </a:fld>
            <a:endParaRPr lang="pl-PL"/>
          </a:p>
        </p:txBody>
      </p:sp>
      <p:sp>
        <p:nvSpPr>
          <p:cNvPr id="4" name="Symbol zastępczy obrazu slajdu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pl-PL"/>
          </a:p>
        </p:txBody>
      </p:sp>
      <p:sp>
        <p:nvSpPr>
          <p:cNvPr id="5" name="Symbol zastępczy notatek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6" name="Symbol zastępczy stopki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pl-PL"/>
          </a:p>
        </p:txBody>
      </p:sp>
      <p:sp>
        <p:nvSpPr>
          <p:cNvPr id="7" name="Symbol zastępczy numeru slajd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A3565F1-D511-4FFC-BD5A-070D4B2E9E9D}" type="slidenum">
              <a:rPr lang="pl-PL" smtClean="0"/>
              <a:t>‹#›</a:t>
            </a:fld>
            <a:endParaRPr lang="pl-PL"/>
          </a:p>
        </p:txBody>
      </p:sp>
    </p:spTree>
    <p:extLst>
      <p:ext uri="{BB962C8B-B14F-4D97-AF65-F5344CB8AC3E}">
        <p14:creationId xmlns:p14="http://schemas.microsoft.com/office/powerpoint/2010/main" val="40657724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a:p>
        </p:txBody>
      </p:sp>
      <p:sp>
        <p:nvSpPr>
          <p:cNvPr id="4" name="Symbol zastępczy numeru slajdu 3"/>
          <p:cNvSpPr>
            <a:spLocks noGrp="1"/>
          </p:cNvSpPr>
          <p:nvPr>
            <p:ph type="sldNum" sz="quarter" idx="10"/>
          </p:nvPr>
        </p:nvSpPr>
        <p:spPr/>
        <p:txBody>
          <a:bodyPr/>
          <a:lstStyle/>
          <a:p>
            <a:fld id="{EA3565F1-D511-4FFC-BD5A-070D4B2E9E9D}" type="slidenum">
              <a:rPr lang="pl-PL" smtClean="0"/>
              <a:t>53</a:t>
            </a:fld>
            <a:endParaRPr lang="pl-PL"/>
          </a:p>
        </p:txBody>
      </p:sp>
    </p:spTree>
    <p:extLst>
      <p:ext uri="{BB962C8B-B14F-4D97-AF65-F5344CB8AC3E}">
        <p14:creationId xmlns:p14="http://schemas.microsoft.com/office/powerpoint/2010/main" val="13092787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ajd tytułowy">
    <p:spTree>
      <p:nvGrpSpPr>
        <p:cNvPr id="1" name=""/>
        <p:cNvGrpSpPr/>
        <p:nvPr/>
      </p:nvGrpSpPr>
      <p:grpSpPr>
        <a:xfrm>
          <a:off x="0" y="0"/>
          <a:ext cx="0" cy="0"/>
          <a:chOff x="0" y="0"/>
          <a:chExt cx="0" cy="0"/>
        </a:xfrm>
      </p:grpSpPr>
      <p:sp>
        <p:nvSpPr>
          <p:cNvPr id="7" name="Rectangle 6"/>
          <p:cNvSpPr/>
          <p:nvPr/>
        </p:nvSpPr>
        <p:spPr>
          <a:xfrm>
            <a:off x="-5132" y="2059012"/>
            <a:ext cx="9146751" cy="1828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274319" y="2166365"/>
            <a:ext cx="8603674" cy="1739347"/>
          </a:xfrm>
        </p:spPr>
        <p:txBody>
          <a:bodyPr tIns="45720" bIns="45720" anchor="ctr">
            <a:normAutofit/>
          </a:bodyPr>
          <a:lstStyle>
            <a:lvl1pPr algn="ctr">
              <a:lnSpc>
                <a:spcPct val="80000"/>
              </a:lnSpc>
              <a:defRPr sz="6000" spc="0" baseline="0"/>
            </a:lvl1pPr>
          </a:lstStyle>
          <a:p>
            <a:r>
              <a:rPr lang="pl-PL" smtClean="0"/>
              <a:t>Kliknij, aby edytować styl</a:t>
            </a:r>
            <a:endParaRPr lang="en-US" dirty="0"/>
          </a:p>
        </p:txBody>
      </p:sp>
      <p:sp>
        <p:nvSpPr>
          <p:cNvPr id="3" name="Subtitle 2"/>
          <p:cNvSpPr>
            <a:spLocks noGrp="1"/>
          </p:cNvSpPr>
          <p:nvPr>
            <p:ph type="subTitle" idx="1"/>
          </p:nvPr>
        </p:nvSpPr>
        <p:spPr>
          <a:xfrm>
            <a:off x="1143000" y="3970315"/>
            <a:ext cx="6858000" cy="1309255"/>
          </a:xfrm>
        </p:spPr>
        <p:txBody>
          <a:bodyPr>
            <a:normAutofit/>
          </a:bodyPr>
          <a:lstStyle>
            <a:lvl1pPr marL="0" indent="0" algn="ctr">
              <a:buNone/>
              <a:defRPr sz="2000"/>
            </a:lvl1pPr>
            <a:lvl2pPr marL="457200" indent="0" algn="ctr">
              <a:buNone/>
              <a:defRPr sz="2000"/>
            </a:lvl2pPr>
            <a:lvl3pPr marL="914400" indent="0" algn="ctr">
              <a:buNone/>
              <a:defRPr sz="20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pl-PL" smtClean="0"/>
              <a:t>Kliknij, aby edytować styl wzorca podtytułu</a:t>
            </a:r>
            <a:endParaRPr lang="en-US" dirty="0"/>
          </a:p>
        </p:txBody>
      </p:sp>
      <p:sp>
        <p:nvSpPr>
          <p:cNvPr id="4" name="Date Placeholder 3"/>
          <p:cNvSpPr>
            <a:spLocks noGrp="1"/>
          </p:cNvSpPr>
          <p:nvPr>
            <p:ph type="dt" sz="half" idx="10"/>
          </p:nvPr>
        </p:nvSpPr>
        <p:spPr/>
        <p:txBody>
          <a:bodyPr/>
          <a:lstStyle/>
          <a:p>
            <a:fld id="{6383733E-7D2C-4B9D-9F4C-87BB7C9F55AF}" type="datetimeFigureOut">
              <a:rPr lang="pl-PL" smtClean="0"/>
              <a:t>2018-11-07</a:t>
            </a:fld>
            <a:endParaRPr lang="pl-PL"/>
          </a:p>
        </p:txBody>
      </p:sp>
      <p:sp>
        <p:nvSpPr>
          <p:cNvPr id="5" name="Footer Placeholder 4"/>
          <p:cNvSpPr>
            <a:spLocks noGrp="1"/>
          </p:cNvSpPr>
          <p:nvPr>
            <p:ph type="ftr" sz="quarter" idx="11"/>
          </p:nvPr>
        </p:nvSpPr>
        <p:spPr/>
        <p:txBody>
          <a:bodyPr/>
          <a:lstStyle/>
          <a:p>
            <a:endParaRPr lang="pl-PL"/>
          </a:p>
        </p:txBody>
      </p:sp>
      <p:sp>
        <p:nvSpPr>
          <p:cNvPr id="6" name="Slide Number Placeholder 5"/>
          <p:cNvSpPr>
            <a:spLocks noGrp="1"/>
          </p:cNvSpPr>
          <p:nvPr>
            <p:ph type="sldNum" sz="quarter" idx="12"/>
          </p:nvPr>
        </p:nvSpPr>
        <p:spPr/>
        <p:txBody>
          <a:bodyPr/>
          <a:lstStyle/>
          <a:p>
            <a:fld id="{08B59722-7A29-4EEE-B643-213CB7D64423}" type="slidenum">
              <a:rPr lang="pl-PL" smtClean="0"/>
              <a:t>‹#›</a:t>
            </a:fld>
            <a:endParaRPr lang="pl-PL"/>
          </a:p>
        </p:txBody>
      </p:sp>
    </p:spTree>
    <p:extLst>
      <p:ext uri="{BB962C8B-B14F-4D97-AF65-F5344CB8AC3E}">
        <p14:creationId xmlns:p14="http://schemas.microsoft.com/office/powerpoint/2010/main" val="1693388503"/>
      </p:ext>
    </p:extLst>
  </p:cSld>
  <p:clrMapOvr>
    <a:masterClrMapping/>
  </p:clrMapOvr>
  <mc:AlternateContent xmlns:mc="http://schemas.openxmlformats.org/markup-compatibility/2006" xmlns:p14="http://schemas.microsoft.com/office/powerpoint/2010/main">
    <mc:Choice Requires="p14">
      <p:transition p14:dur="250" advClick="0" advTm="15000">
        <p:push dir="u"/>
      </p:transition>
    </mc:Choice>
    <mc:Fallback xmlns="">
      <p:transition advClick="0" advTm="15000">
        <p:push dir="u"/>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l-PL" smtClean="0"/>
              <a:t>Kliknij, aby edytować styl</a:t>
            </a:r>
            <a:endParaRPr lang="en-US" dirty="0"/>
          </a:p>
        </p:txBody>
      </p:sp>
      <p:sp>
        <p:nvSpPr>
          <p:cNvPr id="3" name="Content Placeholder 2"/>
          <p:cNvSpPr>
            <a:spLocks noGrp="1"/>
          </p:cNvSpPr>
          <p:nvPr>
            <p:ph idx="1"/>
          </p:nvPr>
        </p:nvSpPr>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dirty="0"/>
          </a:p>
        </p:txBody>
      </p:sp>
      <p:sp>
        <p:nvSpPr>
          <p:cNvPr id="4" name="Date Placeholder 3"/>
          <p:cNvSpPr>
            <a:spLocks noGrp="1"/>
          </p:cNvSpPr>
          <p:nvPr>
            <p:ph type="dt" sz="half" idx="10"/>
          </p:nvPr>
        </p:nvSpPr>
        <p:spPr/>
        <p:txBody>
          <a:bodyPr/>
          <a:lstStyle/>
          <a:p>
            <a:fld id="{6383733E-7D2C-4B9D-9F4C-87BB7C9F55AF}" type="datetimeFigureOut">
              <a:rPr lang="pl-PL" smtClean="0"/>
              <a:t>2018-11-07</a:t>
            </a:fld>
            <a:endParaRPr lang="pl-PL"/>
          </a:p>
        </p:txBody>
      </p:sp>
      <p:sp>
        <p:nvSpPr>
          <p:cNvPr id="5" name="Footer Placeholder 4"/>
          <p:cNvSpPr>
            <a:spLocks noGrp="1"/>
          </p:cNvSpPr>
          <p:nvPr>
            <p:ph type="ftr" sz="quarter" idx="11"/>
          </p:nvPr>
        </p:nvSpPr>
        <p:spPr/>
        <p:txBody>
          <a:bodyPr/>
          <a:lstStyle/>
          <a:p>
            <a:endParaRPr lang="pl-PL"/>
          </a:p>
        </p:txBody>
      </p:sp>
      <p:sp>
        <p:nvSpPr>
          <p:cNvPr id="6" name="Slide Number Placeholder 5"/>
          <p:cNvSpPr>
            <a:spLocks noGrp="1"/>
          </p:cNvSpPr>
          <p:nvPr>
            <p:ph type="sldNum" sz="quarter" idx="12"/>
          </p:nvPr>
        </p:nvSpPr>
        <p:spPr/>
        <p:txBody>
          <a:bodyPr/>
          <a:lstStyle/>
          <a:p>
            <a:fld id="{08B59722-7A29-4EEE-B643-213CB7D64423}" type="slidenum">
              <a:rPr lang="pl-PL" smtClean="0"/>
              <a:t>‹#›</a:t>
            </a:fld>
            <a:endParaRPr lang="pl-PL"/>
          </a:p>
        </p:txBody>
      </p:sp>
    </p:spTree>
    <p:extLst>
      <p:ext uri="{BB962C8B-B14F-4D97-AF65-F5344CB8AC3E}">
        <p14:creationId xmlns:p14="http://schemas.microsoft.com/office/powerpoint/2010/main" val="666067474"/>
      </p:ext>
    </p:extLst>
  </p:cSld>
  <p:clrMapOvr>
    <a:masterClrMapping/>
  </p:clrMapOvr>
  <mc:AlternateContent xmlns:mc="http://schemas.openxmlformats.org/markup-compatibility/2006" xmlns:p14="http://schemas.microsoft.com/office/powerpoint/2010/main">
    <mc:Choice Requires="p14">
      <p:transition p14:dur="250" advClick="0" advTm="15000">
        <p:push dir="u"/>
      </p:transition>
    </mc:Choice>
    <mc:Fallback xmlns="">
      <p:transition advClick="0" advTm="15000">
        <p:push dir="u"/>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Nagłówek sekcji">
    <p:bg>
      <p:bgRef idx="1001">
        <a:schemeClr val="bg1"/>
      </p:bgRef>
    </p:bg>
    <p:spTree>
      <p:nvGrpSpPr>
        <p:cNvPr id="1" name=""/>
        <p:cNvGrpSpPr/>
        <p:nvPr/>
      </p:nvGrpSpPr>
      <p:grpSpPr>
        <a:xfrm>
          <a:off x="0" y="0"/>
          <a:ext cx="0" cy="0"/>
          <a:chOff x="0" y="0"/>
          <a:chExt cx="0" cy="0"/>
        </a:xfrm>
      </p:grpSpPr>
      <p:sp>
        <p:nvSpPr>
          <p:cNvPr id="7" name="Rectangle 6"/>
          <p:cNvSpPr/>
          <p:nvPr/>
        </p:nvSpPr>
        <p:spPr>
          <a:xfrm>
            <a:off x="-5132" y="2059012"/>
            <a:ext cx="9146751" cy="1828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24893" y="2208879"/>
            <a:ext cx="7886700" cy="1676400"/>
          </a:xfrm>
        </p:spPr>
        <p:txBody>
          <a:bodyPr anchor="ctr">
            <a:noAutofit/>
          </a:bodyPr>
          <a:lstStyle>
            <a:lvl1pPr algn="ctr">
              <a:lnSpc>
                <a:spcPct val="80000"/>
              </a:lnSpc>
              <a:defRPr sz="6000" b="0" spc="0" baseline="0">
                <a:solidFill>
                  <a:schemeClr val="bg1"/>
                </a:solidFill>
              </a:defRPr>
            </a:lvl1pPr>
          </a:lstStyle>
          <a:p>
            <a:r>
              <a:rPr lang="pl-PL" smtClean="0"/>
              <a:t>Kliknij, aby edytować styl</a:t>
            </a:r>
            <a:endParaRPr lang="en-US" dirty="0"/>
          </a:p>
        </p:txBody>
      </p:sp>
      <p:sp>
        <p:nvSpPr>
          <p:cNvPr id="3" name="Text Placeholder 2"/>
          <p:cNvSpPr>
            <a:spLocks noGrp="1"/>
          </p:cNvSpPr>
          <p:nvPr>
            <p:ph type="body" idx="1"/>
          </p:nvPr>
        </p:nvSpPr>
        <p:spPr>
          <a:xfrm>
            <a:off x="624893" y="3984400"/>
            <a:ext cx="7886700" cy="1174639"/>
          </a:xfrm>
        </p:spPr>
        <p:txBody>
          <a:bodyPr anchor="t">
            <a:normAutofit/>
          </a:bodyPr>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l-PL" smtClean="0"/>
              <a:t>Kliknij, aby edytować style wzorca tekstu</a:t>
            </a:r>
          </a:p>
        </p:txBody>
      </p:sp>
      <p:sp>
        <p:nvSpPr>
          <p:cNvPr id="4" name="Date Placeholder 3"/>
          <p:cNvSpPr>
            <a:spLocks noGrp="1"/>
          </p:cNvSpPr>
          <p:nvPr>
            <p:ph type="dt" sz="half" idx="10"/>
          </p:nvPr>
        </p:nvSpPr>
        <p:spPr/>
        <p:txBody>
          <a:bodyPr/>
          <a:lstStyle>
            <a:lvl1pPr>
              <a:defRPr>
                <a:solidFill>
                  <a:schemeClr val="tx2"/>
                </a:solidFill>
              </a:defRPr>
            </a:lvl1pPr>
          </a:lstStyle>
          <a:p>
            <a:fld id="{6383733E-7D2C-4B9D-9F4C-87BB7C9F55AF}" type="datetimeFigureOut">
              <a:rPr lang="pl-PL" smtClean="0"/>
              <a:t>2018-11-07</a:t>
            </a:fld>
            <a:endParaRPr lang="pl-PL"/>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pl-PL"/>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08B59722-7A29-4EEE-B643-213CB7D64423}" type="slidenum">
              <a:rPr lang="pl-PL" smtClean="0"/>
              <a:t>‹#›</a:t>
            </a:fld>
            <a:endParaRPr lang="pl-PL"/>
          </a:p>
        </p:txBody>
      </p:sp>
    </p:spTree>
    <p:extLst>
      <p:ext uri="{BB962C8B-B14F-4D97-AF65-F5344CB8AC3E}">
        <p14:creationId xmlns:p14="http://schemas.microsoft.com/office/powerpoint/2010/main" val="272117236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advClick="0" advTm="15000">
        <p:push dir="u"/>
      </p:transition>
    </mc:Choice>
    <mc:Fallback xmlns="">
      <p:transition advClick="0" advTm="15000">
        <p:push dir="u"/>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pl-PL" smtClean="0"/>
              <a:t>Kliknij, aby edytować styl</a:t>
            </a:r>
            <a:endParaRPr lang="en-US" dirty="0"/>
          </a:p>
        </p:txBody>
      </p:sp>
      <p:sp>
        <p:nvSpPr>
          <p:cNvPr id="3" name="Content Placeholder 2"/>
          <p:cNvSpPr>
            <a:spLocks noGrp="1"/>
          </p:cNvSpPr>
          <p:nvPr>
            <p:ph sz="half" idx="1"/>
          </p:nvPr>
        </p:nvSpPr>
        <p:spPr>
          <a:xfrm>
            <a:off x="685797" y="2011680"/>
            <a:ext cx="365760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dirty="0"/>
          </a:p>
        </p:txBody>
      </p:sp>
      <p:sp>
        <p:nvSpPr>
          <p:cNvPr id="4" name="Content Placeholder 3"/>
          <p:cNvSpPr>
            <a:spLocks noGrp="1"/>
          </p:cNvSpPr>
          <p:nvPr>
            <p:ph sz="half" idx="2"/>
          </p:nvPr>
        </p:nvSpPr>
        <p:spPr>
          <a:xfrm>
            <a:off x="4800600" y="2011680"/>
            <a:ext cx="365760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dirty="0"/>
          </a:p>
        </p:txBody>
      </p:sp>
      <p:sp>
        <p:nvSpPr>
          <p:cNvPr id="5" name="Date Placeholder 4"/>
          <p:cNvSpPr>
            <a:spLocks noGrp="1"/>
          </p:cNvSpPr>
          <p:nvPr>
            <p:ph type="dt" sz="half" idx="10"/>
          </p:nvPr>
        </p:nvSpPr>
        <p:spPr/>
        <p:txBody>
          <a:bodyPr/>
          <a:lstStyle/>
          <a:p>
            <a:fld id="{6383733E-7D2C-4B9D-9F4C-87BB7C9F55AF}" type="datetimeFigureOut">
              <a:rPr lang="pl-PL" smtClean="0"/>
              <a:t>2018-11-07</a:t>
            </a:fld>
            <a:endParaRPr lang="pl-PL"/>
          </a:p>
        </p:txBody>
      </p:sp>
      <p:sp>
        <p:nvSpPr>
          <p:cNvPr id="6" name="Footer Placeholder 5"/>
          <p:cNvSpPr>
            <a:spLocks noGrp="1"/>
          </p:cNvSpPr>
          <p:nvPr>
            <p:ph type="ftr" sz="quarter" idx="11"/>
          </p:nvPr>
        </p:nvSpPr>
        <p:spPr/>
        <p:txBody>
          <a:bodyPr/>
          <a:lstStyle/>
          <a:p>
            <a:endParaRPr lang="pl-PL"/>
          </a:p>
        </p:txBody>
      </p:sp>
      <p:sp>
        <p:nvSpPr>
          <p:cNvPr id="7" name="Slide Number Placeholder 6"/>
          <p:cNvSpPr>
            <a:spLocks noGrp="1"/>
          </p:cNvSpPr>
          <p:nvPr>
            <p:ph type="sldNum" sz="quarter" idx="12"/>
          </p:nvPr>
        </p:nvSpPr>
        <p:spPr/>
        <p:txBody>
          <a:bodyPr/>
          <a:lstStyle/>
          <a:p>
            <a:fld id="{08B59722-7A29-4EEE-B643-213CB7D64423}" type="slidenum">
              <a:rPr lang="pl-PL" smtClean="0"/>
              <a:t>‹#›</a:t>
            </a:fld>
            <a:endParaRPr lang="pl-PL"/>
          </a:p>
        </p:txBody>
      </p:sp>
    </p:spTree>
    <p:extLst>
      <p:ext uri="{BB962C8B-B14F-4D97-AF65-F5344CB8AC3E}">
        <p14:creationId xmlns:p14="http://schemas.microsoft.com/office/powerpoint/2010/main" val="647269962"/>
      </p:ext>
    </p:extLst>
  </p:cSld>
  <p:clrMapOvr>
    <a:masterClrMapping/>
  </p:clrMapOvr>
  <mc:AlternateContent xmlns:mc="http://schemas.openxmlformats.org/markup-compatibility/2006" xmlns:p14="http://schemas.microsoft.com/office/powerpoint/2010/main">
    <mc:Choice Requires="p14">
      <p:transition p14:dur="250" advClick="0" advTm="15000">
        <p:push dir="u"/>
      </p:transition>
    </mc:Choice>
    <mc:Fallback xmlns="">
      <p:transition advClick="0" advTm="15000">
        <p:push dir="u"/>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pl-PL" smtClean="0"/>
              <a:t>Kliknij, aby edytować styl</a:t>
            </a:r>
            <a:endParaRPr lang="en-US" dirty="0"/>
          </a:p>
        </p:txBody>
      </p:sp>
      <p:sp>
        <p:nvSpPr>
          <p:cNvPr id="3" name="Text Placeholder 2"/>
          <p:cNvSpPr>
            <a:spLocks noGrp="1"/>
          </p:cNvSpPr>
          <p:nvPr>
            <p:ph type="body" idx="1"/>
          </p:nvPr>
        </p:nvSpPr>
        <p:spPr>
          <a:xfrm>
            <a:off x="685800" y="1913470"/>
            <a:ext cx="3657600" cy="743094"/>
          </a:xfrm>
        </p:spPr>
        <p:txBody>
          <a:bodyPr anchor="ctr">
            <a:norm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4" name="Content Placeholder 3"/>
          <p:cNvSpPr>
            <a:spLocks noGrp="1"/>
          </p:cNvSpPr>
          <p:nvPr>
            <p:ph sz="half" idx="2"/>
          </p:nvPr>
        </p:nvSpPr>
        <p:spPr>
          <a:xfrm>
            <a:off x="685800" y="2656566"/>
            <a:ext cx="365760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dirty="0"/>
          </a:p>
        </p:txBody>
      </p:sp>
      <p:sp>
        <p:nvSpPr>
          <p:cNvPr id="5" name="Text Placeholder 4"/>
          <p:cNvSpPr>
            <a:spLocks noGrp="1"/>
          </p:cNvSpPr>
          <p:nvPr>
            <p:ph type="body" sz="quarter" idx="3"/>
          </p:nvPr>
        </p:nvSpPr>
        <p:spPr>
          <a:xfrm>
            <a:off x="4800428" y="1913470"/>
            <a:ext cx="3657600" cy="743094"/>
          </a:xfrm>
        </p:spPr>
        <p:txBody>
          <a:bodyPr anchor="ctr">
            <a:norm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6" name="Content Placeholder 5"/>
          <p:cNvSpPr>
            <a:spLocks noGrp="1"/>
          </p:cNvSpPr>
          <p:nvPr>
            <p:ph sz="quarter" idx="4"/>
          </p:nvPr>
        </p:nvSpPr>
        <p:spPr>
          <a:xfrm>
            <a:off x="4800428" y="2656564"/>
            <a:ext cx="365760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dirty="0"/>
          </a:p>
        </p:txBody>
      </p:sp>
      <p:sp>
        <p:nvSpPr>
          <p:cNvPr id="7" name="Date Placeholder 6"/>
          <p:cNvSpPr>
            <a:spLocks noGrp="1"/>
          </p:cNvSpPr>
          <p:nvPr>
            <p:ph type="dt" sz="half" idx="10"/>
          </p:nvPr>
        </p:nvSpPr>
        <p:spPr/>
        <p:txBody>
          <a:bodyPr/>
          <a:lstStyle/>
          <a:p>
            <a:fld id="{6383733E-7D2C-4B9D-9F4C-87BB7C9F55AF}" type="datetimeFigureOut">
              <a:rPr lang="pl-PL" smtClean="0"/>
              <a:t>2018-11-07</a:t>
            </a:fld>
            <a:endParaRPr lang="pl-PL"/>
          </a:p>
        </p:txBody>
      </p:sp>
      <p:sp>
        <p:nvSpPr>
          <p:cNvPr id="8" name="Footer Placeholder 7"/>
          <p:cNvSpPr>
            <a:spLocks noGrp="1"/>
          </p:cNvSpPr>
          <p:nvPr>
            <p:ph type="ftr" sz="quarter" idx="11"/>
          </p:nvPr>
        </p:nvSpPr>
        <p:spPr/>
        <p:txBody>
          <a:bodyPr/>
          <a:lstStyle/>
          <a:p>
            <a:endParaRPr lang="pl-PL"/>
          </a:p>
        </p:txBody>
      </p:sp>
      <p:sp>
        <p:nvSpPr>
          <p:cNvPr id="9" name="Slide Number Placeholder 8"/>
          <p:cNvSpPr>
            <a:spLocks noGrp="1"/>
          </p:cNvSpPr>
          <p:nvPr>
            <p:ph type="sldNum" sz="quarter" idx="12"/>
          </p:nvPr>
        </p:nvSpPr>
        <p:spPr/>
        <p:txBody>
          <a:bodyPr/>
          <a:lstStyle/>
          <a:p>
            <a:fld id="{08B59722-7A29-4EEE-B643-213CB7D64423}" type="slidenum">
              <a:rPr lang="pl-PL" smtClean="0"/>
              <a:t>‹#›</a:t>
            </a:fld>
            <a:endParaRPr lang="pl-PL"/>
          </a:p>
        </p:txBody>
      </p:sp>
    </p:spTree>
    <p:extLst>
      <p:ext uri="{BB962C8B-B14F-4D97-AF65-F5344CB8AC3E}">
        <p14:creationId xmlns:p14="http://schemas.microsoft.com/office/powerpoint/2010/main" val="3154291858"/>
      </p:ext>
    </p:extLst>
  </p:cSld>
  <p:clrMapOvr>
    <a:masterClrMapping/>
  </p:clrMapOvr>
  <mc:AlternateContent xmlns:mc="http://schemas.openxmlformats.org/markup-compatibility/2006" xmlns:p14="http://schemas.microsoft.com/office/powerpoint/2010/main">
    <mc:Choice Requires="p14">
      <p:transition p14:dur="250" advClick="0" advTm="15000">
        <p:push dir="u"/>
      </p:transition>
    </mc:Choice>
    <mc:Fallback xmlns="">
      <p:transition advClick="0" advTm="15000">
        <p:push dir="u"/>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l-PL" smtClean="0"/>
              <a:t>Kliknij, aby edytować styl</a:t>
            </a:r>
            <a:endParaRPr lang="en-US" dirty="0"/>
          </a:p>
        </p:txBody>
      </p:sp>
      <p:sp>
        <p:nvSpPr>
          <p:cNvPr id="3" name="Date Placeholder 2"/>
          <p:cNvSpPr>
            <a:spLocks noGrp="1"/>
          </p:cNvSpPr>
          <p:nvPr>
            <p:ph type="dt" sz="half" idx="10"/>
          </p:nvPr>
        </p:nvSpPr>
        <p:spPr/>
        <p:txBody>
          <a:bodyPr/>
          <a:lstStyle/>
          <a:p>
            <a:fld id="{6383733E-7D2C-4B9D-9F4C-87BB7C9F55AF}" type="datetimeFigureOut">
              <a:rPr lang="pl-PL" smtClean="0"/>
              <a:t>2018-11-07</a:t>
            </a:fld>
            <a:endParaRPr lang="pl-PL"/>
          </a:p>
        </p:txBody>
      </p:sp>
      <p:sp>
        <p:nvSpPr>
          <p:cNvPr id="4" name="Footer Placeholder 3"/>
          <p:cNvSpPr>
            <a:spLocks noGrp="1"/>
          </p:cNvSpPr>
          <p:nvPr>
            <p:ph type="ftr" sz="quarter" idx="11"/>
          </p:nvPr>
        </p:nvSpPr>
        <p:spPr/>
        <p:txBody>
          <a:bodyPr/>
          <a:lstStyle/>
          <a:p>
            <a:endParaRPr lang="pl-PL"/>
          </a:p>
        </p:txBody>
      </p:sp>
      <p:sp>
        <p:nvSpPr>
          <p:cNvPr id="5" name="Slide Number Placeholder 4"/>
          <p:cNvSpPr>
            <a:spLocks noGrp="1"/>
          </p:cNvSpPr>
          <p:nvPr>
            <p:ph type="sldNum" sz="quarter" idx="12"/>
          </p:nvPr>
        </p:nvSpPr>
        <p:spPr/>
        <p:txBody>
          <a:bodyPr/>
          <a:lstStyle/>
          <a:p>
            <a:fld id="{08B59722-7A29-4EEE-B643-213CB7D64423}" type="slidenum">
              <a:rPr lang="pl-PL" smtClean="0"/>
              <a:t>‹#›</a:t>
            </a:fld>
            <a:endParaRPr lang="pl-PL"/>
          </a:p>
        </p:txBody>
      </p:sp>
    </p:spTree>
    <p:extLst>
      <p:ext uri="{BB962C8B-B14F-4D97-AF65-F5344CB8AC3E}">
        <p14:creationId xmlns:p14="http://schemas.microsoft.com/office/powerpoint/2010/main" val="3040159706"/>
      </p:ext>
    </p:extLst>
  </p:cSld>
  <p:clrMapOvr>
    <a:masterClrMapping/>
  </p:clrMapOvr>
  <mc:AlternateContent xmlns:mc="http://schemas.openxmlformats.org/markup-compatibility/2006" xmlns:p14="http://schemas.microsoft.com/office/powerpoint/2010/main">
    <mc:Choice Requires="p14">
      <p:transition p14:dur="250" advClick="0" advTm="15000">
        <p:push dir="u"/>
      </p:transition>
    </mc:Choice>
    <mc:Fallback xmlns="">
      <p:transition advClick="0" advTm="15000">
        <p:push dir="u"/>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Pusty">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383733E-7D2C-4B9D-9F4C-87BB7C9F55AF}" type="datetimeFigureOut">
              <a:rPr lang="pl-PL" smtClean="0"/>
              <a:t>2018-11-07</a:t>
            </a:fld>
            <a:endParaRPr lang="pl-PL"/>
          </a:p>
        </p:txBody>
      </p:sp>
      <p:sp>
        <p:nvSpPr>
          <p:cNvPr id="3" name="Footer Placeholder 2"/>
          <p:cNvSpPr>
            <a:spLocks noGrp="1"/>
          </p:cNvSpPr>
          <p:nvPr>
            <p:ph type="ftr" sz="quarter" idx="11"/>
          </p:nvPr>
        </p:nvSpPr>
        <p:spPr/>
        <p:txBody>
          <a:bodyPr/>
          <a:lstStyle/>
          <a:p>
            <a:endParaRPr lang="pl-PL"/>
          </a:p>
        </p:txBody>
      </p:sp>
      <p:sp>
        <p:nvSpPr>
          <p:cNvPr id="4" name="Slide Number Placeholder 3"/>
          <p:cNvSpPr>
            <a:spLocks noGrp="1"/>
          </p:cNvSpPr>
          <p:nvPr>
            <p:ph type="sldNum" sz="quarter" idx="12"/>
          </p:nvPr>
        </p:nvSpPr>
        <p:spPr/>
        <p:txBody>
          <a:bodyPr/>
          <a:lstStyle/>
          <a:p>
            <a:fld id="{08B59722-7A29-4EEE-B643-213CB7D64423}" type="slidenum">
              <a:rPr lang="pl-PL" smtClean="0"/>
              <a:t>‹#›</a:t>
            </a:fld>
            <a:endParaRPr lang="pl-PL"/>
          </a:p>
        </p:txBody>
      </p:sp>
    </p:spTree>
    <p:extLst>
      <p:ext uri="{BB962C8B-B14F-4D97-AF65-F5344CB8AC3E}">
        <p14:creationId xmlns:p14="http://schemas.microsoft.com/office/powerpoint/2010/main" val="3953160266"/>
      </p:ext>
    </p:extLst>
  </p:cSld>
  <p:clrMapOvr>
    <a:masterClrMapping/>
  </p:clrMapOvr>
  <mc:AlternateContent xmlns:mc="http://schemas.openxmlformats.org/markup-compatibility/2006" xmlns:p14="http://schemas.microsoft.com/office/powerpoint/2010/main">
    <mc:Choice Requires="p14">
      <p:transition p14:dur="250" advClick="0" advTm="15000">
        <p:push dir="u"/>
      </p:transition>
    </mc:Choice>
    <mc:Fallback xmlns="">
      <p:transition advClick="0" advTm="15000">
        <p:push dir="u"/>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pl-PL" smtClean="0"/>
              <a:t>Kliknij, aby edytować styl</a:t>
            </a:r>
            <a:endParaRPr lang="en-US" dirty="0"/>
          </a:p>
        </p:txBody>
      </p:sp>
      <p:sp>
        <p:nvSpPr>
          <p:cNvPr id="3" name="Content Placeholder 2"/>
          <p:cNvSpPr>
            <a:spLocks noGrp="1"/>
          </p:cNvSpPr>
          <p:nvPr>
            <p:ph idx="1"/>
          </p:nvPr>
        </p:nvSpPr>
        <p:spPr>
          <a:xfrm>
            <a:off x="685800" y="2148840"/>
            <a:ext cx="4572000" cy="38404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dirty="0"/>
          </a:p>
        </p:txBody>
      </p:sp>
      <p:sp>
        <p:nvSpPr>
          <p:cNvPr id="4" name="Text Placeholder 3"/>
          <p:cNvSpPr>
            <a:spLocks noGrp="1"/>
          </p:cNvSpPr>
          <p:nvPr>
            <p:ph type="body" sz="half" idx="2"/>
          </p:nvPr>
        </p:nvSpPr>
        <p:spPr>
          <a:xfrm>
            <a:off x="5892568" y="2147487"/>
            <a:ext cx="2560320" cy="3432319"/>
          </a:xfrm>
        </p:spPr>
        <p:txBody>
          <a:bodyPr>
            <a:normAutofit/>
          </a:bodyPr>
          <a:lstStyle>
            <a:lvl1pPr marL="0" indent="0">
              <a:lnSpc>
                <a:spcPct val="95000"/>
              </a:lnSpc>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
        <p:nvSpPr>
          <p:cNvPr id="5" name="Date Placeholder 4"/>
          <p:cNvSpPr>
            <a:spLocks noGrp="1"/>
          </p:cNvSpPr>
          <p:nvPr>
            <p:ph type="dt" sz="half" idx="10"/>
          </p:nvPr>
        </p:nvSpPr>
        <p:spPr/>
        <p:txBody>
          <a:bodyPr/>
          <a:lstStyle/>
          <a:p>
            <a:fld id="{6383733E-7D2C-4B9D-9F4C-87BB7C9F55AF}" type="datetimeFigureOut">
              <a:rPr lang="pl-PL" smtClean="0"/>
              <a:t>2018-11-07</a:t>
            </a:fld>
            <a:endParaRPr lang="pl-PL"/>
          </a:p>
        </p:txBody>
      </p:sp>
      <p:sp>
        <p:nvSpPr>
          <p:cNvPr id="6" name="Footer Placeholder 5"/>
          <p:cNvSpPr>
            <a:spLocks noGrp="1"/>
          </p:cNvSpPr>
          <p:nvPr>
            <p:ph type="ftr" sz="quarter" idx="11"/>
          </p:nvPr>
        </p:nvSpPr>
        <p:spPr/>
        <p:txBody>
          <a:bodyPr/>
          <a:lstStyle/>
          <a:p>
            <a:endParaRPr lang="pl-PL"/>
          </a:p>
        </p:txBody>
      </p:sp>
      <p:sp>
        <p:nvSpPr>
          <p:cNvPr id="7" name="Slide Number Placeholder 6"/>
          <p:cNvSpPr>
            <a:spLocks noGrp="1"/>
          </p:cNvSpPr>
          <p:nvPr>
            <p:ph type="sldNum" sz="quarter" idx="12"/>
          </p:nvPr>
        </p:nvSpPr>
        <p:spPr/>
        <p:txBody>
          <a:bodyPr/>
          <a:lstStyle/>
          <a:p>
            <a:fld id="{08B59722-7A29-4EEE-B643-213CB7D64423}" type="slidenum">
              <a:rPr lang="pl-PL" smtClean="0"/>
              <a:t>‹#›</a:t>
            </a:fld>
            <a:endParaRPr lang="pl-PL"/>
          </a:p>
        </p:txBody>
      </p:sp>
    </p:spTree>
    <p:extLst>
      <p:ext uri="{BB962C8B-B14F-4D97-AF65-F5344CB8AC3E}">
        <p14:creationId xmlns:p14="http://schemas.microsoft.com/office/powerpoint/2010/main" val="567280758"/>
      </p:ext>
    </p:extLst>
  </p:cSld>
  <p:clrMapOvr>
    <a:masterClrMapping/>
  </p:clrMapOvr>
  <mc:AlternateContent xmlns:mc="http://schemas.openxmlformats.org/markup-compatibility/2006" xmlns:p14="http://schemas.microsoft.com/office/powerpoint/2010/main">
    <mc:Choice Requires="p14">
      <p:transition p14:dur="250" advClick="0" advTm="15000">
        <p:push dir="u"/>
      </p:transition>
    </mc:Choice>
    <mc:Fallback xmlns="">
      <p:transition advClick="0" advTm="15000">
        <p:push dir="u"/>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pl-PL" smtClean="0"/>
              <a:t>Kliknij, aby edytować styl</a:t>
            </a:r>
            <a:endParaRPr lang="en-US" dirty="0"/>
          </a:p>
        </p:txBody>
      </p:sp>
      <p:sp>
        <p:nvSpPr>
          <p:cNvPr id="3" name="Picture Placeholder 2"/>
          <p:cNvSpPr>
            <a:spLocks noGrp="1" noChangeAspect="1"/>
          </p:cNvSpPr>
          <p:nvPr>
            <p:ph type="pic" idx="1"/>
          </p:nvPr>
        </p:nvSpPr>
        <p:spPr>
          <a:xfrm>
            <a:off x="685800" y="2211494"/>
            <a:ext cx="4754880" cy="3840480"/>
          </a:xfrm>
          <a:solidFill>
            <a:schemeClr val="tx2">
              <a:lumMod val="60000"/>
              <a:lumOff val="40000"/>
            </a:schemeClr>
          </a:solidFill>
        </p:spPr>
        <p:txBody>
          <a:bodyPr tIns="365760" anchor="t"/>
          <a:lstStyle>
            <a:lvl1pPr marL="0" indent="0" algn="ctr">
              <a:buNone/>
              <a:defRPr sz="3200">
                <a:solidFill>
                  <a:schemeClr val="tx1">
                    <a:lumMod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pl-PL" smtClean="0"/>
              <a:t>Kliknij ikonę, aby dodać obraz</a:t>
            </a:r>
            <a:endParaRPr lang="en-US" dirty="0"/>
          </a:p>
        </p:txBody>
      </p:sp>
      <p:sp>
        <p:nvSpPr>
          <p:cNvPr id="4" name="Text Placeholder 3"/>
          <p:cNvSpPr>
            <a:spLocks noGrp="1"/>
          </p:cNvSpPr>
          <p:nvPr>
            <p:ph type="body" sz="half" idx="2"/>
          </p:nvPr>
        </p:nvSpPr>
        <p:spPr>
          <a:xfrm>
            <a:off x="5885351" y="2150621"/>
            <a:ext cx="2560320" cy="3429000"/>
          </a:xfrm>
        </p:spPr>
        <p:txBody>
          <a:bodyPr>
            <a:normAutofit/>
          </a:bodyPr>
          <a:lstStyle>
            <a:lvl1pPr marL="0" indent="0">
              <a:lnSpc>
                <a:spcPct val="95000"/>
              </a:lnSpc>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
        <p:nvSpPr>
          <p:cNvPr id="5" name="Date Placeholder 4"/>
          <p:cNvSpPr>
            <a:spLocks noGrp="1"/>
          </p:cNvSpPr>
          <p:nvPr>
            <p:ph type="dt" sz="half" idx="10"/>
          </p:nvPr>
        </p:nvSpPr>
        <p:spPr/>
        <p:txBody>
          <a:bodyPr/>
          <a:lstStyle/>
          <a:p>
            <a:fld id="{6383733E-7D2C-4B9D-9F4C-87BB7C9F55AF}" type="datetimeFigureOut">
              <a:rPr lang="pl-PL" smtClean="0"/>
              <a:t>2018-11-07</a:t>
            </a:fld>
            <a:endParaRPr lang="pl-PL"/>
          </a:p>
        </p:txBody>
      </p:sp>
      <p:sp>
        <p:nvSpPr>
          <p:cNvPr id="6" name="Footer Placeholder 5"/>
          <p:cNvSpPr>
            <a:spLocks noGrp="1"/>
          </p:cNvSpPr>
          <p:nvPr>
            <p:ph type="ftr" sz="quarter" idx="11"/>
          </p:nvPr>
        </p:nvSpPr>
        <p:spPr/>
        <p:txBody>
          <a:bodyPr/>
          <a:lstStyle/>
          <a:p>
            <a:endParaRPr lang="pl-PL"/>
          </a:p>
        </p:txBody>
      </p:sp>
      <p:sp>
        <p:nvSpPr>
          <p:cNvPr id="7" name="Slide Number Placeholder 6"/>
          <p:cNvSpPr>
            <a:spLocks noGrp="1"/>
          </p:cNvSpPr>
          <p:nvPr>
            <p:ph type="sldNum" sz="quarter" idx="12"/>
          </p:nvPr>
        </p:nvSpPr>
        <p:spPr/>
        <p:txBody>
          <a:bodyPr/>
          <a:lstStyle/>
          <a:p>
            <a:fld id="{08B59722-7A29-4EEE-B643-213CB7D64423}" type="slidenum">
              <a:rPr lang="pl-PL" smtClean="0"/>
              <a:t>‹#›</a:t>
            </a:fld>
            <a:endParaRPr lang="pl-PL"/>
          </a:p>
        </p:txBody>
      </p:sp>
    </p:spTree>
    <p:extLst>
      <p:ext uri="{BB962C8B-B14F-4D97-AF65-F5344CB8AC3E}">
        <p14:creationId xmlns:p14="http://schemas.microsoft.com/office/powerpoint/2010/main" val="2932672218"/>
      </p:ext>
    </p:extLst>
  </p:cSld>
  <p:clrMapOvr>
    <a:masterClrMapping/>
  </p:clrMapOvr>
  <mc:AlternateContent xmlns:mc="http://schemas.openxmlformats.org/markup-compatibility/2006" xmlns:p14="http://schemas.microsoft.com/office/powerpoint/2010/main">
    <mc:Choice Requires="p14">
      <p:transition p14:dur="250" advClick="0" advTm="15000">
        <p:push dir="u"/>
      </p:transition>
    </mc:Choice>
    <mc:Fallback xmlns="">
      <p:transition advClick="0" advTm="15000">
        <p:push dir="u"/>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l-PL" smtClean="0"/>
              <a:t>Kliknij, aby edytować styl</a:t>
            </a:r>
            <a:endParaRPr lang="en-US" dirty="0"/>
          </a:p>
        </p:txBody>
      </p:sp>
      <p:sp>
        <p:nvSpPr>
          <p:cNvPr id="3" name="Vertical Text Placeholder 2"/>
          <p:cNvSpPr>
            <a:spLocks noGrp="1"/>
          </p:cNvSpPr>
          <p:nvPr>
            <p:ph type="body" orient="vert" idx="1"/>
          </p:nvPr>
        </p:nvSpPr>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dirty="0"/>
          </a:p>
        </p:txBody>
      </p:sp>
      <p:sp>
        <p:nvSpPr>
          <p:cNvPr id="4" name="Date Placeholder 3"/>
          <p:cNvSpPr>
            <a:spLocks noGrp="1"/>
          </p:cNvSpPr>
          <p:nvPr>
            <p:ph type="dt" sz="half" idx="10"/>
          </p:nvPr>
        </p:nvSpPr>
        <p:spPr/>
        <p:txBody>
          <a:bodyPr/>
          <a:lstStyle/>
          <a:p>
            <a:fld id="{6383733E-7D2C-4B9D-9F4C-87BB7C9F55AF}" type="datetimeFigureOut">
              <a:rPr lang="pl-PL" smtClean="0"/>
              <a:t>2018-11-07</a:t>
            </a:fld>
            <a:endParaRPr lang="pl-PL"/>
          </a:p>
        </p:txBody>
      </p:sp>
      <p:sp>
        <p:nvSpPr>
          <p:cNvPr id="5" name="Footer Placeholder 4"/>
          <p:cNvSpPr>
            <a:spLocks noGrp="1"/>
          </p:cNvSpPr>
          <p:nvPr>
            <p:ph type="ftr" sz="quarter" idx="11"/>
          </p:nvPr>
        </p:nvSpPr>
        <p:spPr/>
        <p:txBody>
          <a:bodyPr/>
          <a:lstStyle/>
          <a:p>
            <a:endParaRPr lang="pl-PL"/>
          </a:p>
        </p:txBody>
      </p:sp>
      <p:sp>
        <p:nvSpPr>
          <p:cNvPr id="6" name="Slide Number Placeholder 5"/>
          <p:cNvSpPr>
            <a:spLocks noGrp="1"/>
          </p:cNvSpPr>
          <p:nvPr>
            <p:ph type="sldNum" sz="quarter" idx="12"/>
          </p:nvPr>
        </p:nvSpPr>
        <p:spPr/>
        <p:txBody>
          <a:bodyPr/>
          <a:lstStyle/>
          <a:p>
            <a:fld id="{08B59722-7A29-4EEE-B643-213CB7D64423}" type="slidenum">
              <a:rPr lang="pl-PL" smtClean="0"/>
              <a:t>‹#›</a:t>
            </a:fld>
            <a:endParaRPr lang="pl-PL"/>
          </a:p>
        </p:txBody>
      </p:sp>
    </p:spTree>
    <p:extLst>
      <p:ext uri="{BB962C8B-B14F-4D97-AF65-F5344CB8AC3E}">
        <p14:creationId xmlns:p14="http://schemas.microsoft.com/office/powerpoint/2010/main" val="3948574794"/>
      </p:ext>
    </p:extLst>
  </p:cSld>
  <p:clrMapOvr>
    <a:masterClrMapping/>
  </p:clrMapOvr>
  <mc:AlternateContent xmlns:mc="http://schemas.openxmlformats.org/markup-compatibility/2006" xmlns:p14="http://schemas.microsoft.com/office/powerpoint/2010/main">
    <mc:Choice Requires="p14">
      <p:transition p14:dur="250" advClick="0" advTm="15000">
        <p:push dir="u"/>
      </p:transition>
    </mc:Choice>
    <mc:Fallback xmlns="">
      <p:transition advClick="0" advTm="15000">
        <p:push dir="u"/>
      </p:transition>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ytuł pionowy i tekst">
    <p:spTree>
      <p:nvGrpSpPr>
        <p:cNvPr id="1" name=""/>
        <p:cNvGrpSpPr/>
        <p:nvPr/>
      </p:nvGrpSpPr>
      <p:grpSpPr>
        <a:xfrm>
          <a:off x="0" y="0"/>
          <a:ext cx="0" cy="0"/>
          <a:chOff x="0" y="0"/>
          <a:chExt cx="0" cy="0"/>
        </a:xfrm>
      </p:grpSpPr>
      <p:sp>
        <p:nvSpPr>
          <p:cNvPr id="7" name="Rectangle 6"/>
          <p:cNvSpPr/>
          <p:nvPr/>
        </p:nvSpPr>
        <p:spPr>
          <a:xfrm>
            <a:off x="6764484" y="0"/>
            <a:ext cx="20574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870468" y="609600"/>
            <a:ext cx="1801785" cy="5638800"/>
          </a:xfrm>
        </p:spPr>
        <p:txBody>
          <a:bodyPr vert="eaVert"/>
          <a:lstStyle/>
          <a:p>
            <a:r>
              <a:rPr lang="pl-PL" smtClean="0"/>
              <a:t>Kliknij, aby edytować styl</a:t>
            </a:r>
            <a:endParaRPr lang="en-US" dirty="0"/>
          </a:p>
        </p:txBody>
      </p:sp>
      <p:sp>
        <p:nvSpPr>
          <p:cNvPr id="3" name="Vertical Text Placeholder 2"/>
          <p:cNvSpPr>
            <a:spLocks noGrp="1"/>
          </p:cNvSpPr>
          <p:nvPr>
            <p:ph type="body" orient="vert" idx="1"/>
          </p:nvPr>
        </p:nvSpPr>
        <p:spPr>
          <a:xfrm>
            <a:off x="628650" y="609600"/>
            <a:ext cx="5979968" cy="5638800"/>
          </a:xfrm>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dirty="0"/>
          </a:p>
        </p:txBody>
      </p:sp>
      <p:sp>
        <p:nvSpPr>
          <p:cNvPr id="4" name="Date Placeholder 3"/>
          <p:cNvSpPr>
            <a:spLocks noGrp="1"/>
          </p:cNvSpPr>
          <p:nvPr>
            <p:ph type="dt" sz="half" idx="10"/>
          </p:nvPr>
        </p:nvSpPr>
        <p:spPr>
          <a:xfrm>
            <a:off x="628650" y="6422855"/>
            <a:ext cx="2057397" cy="365125"/>
          </a:xfrm>
        </p:spPr>
        <p:txBody>
          <a:bodyPr/>
          <a:lstStyle/>
          <a:p>
            <a:fld id="{6383733E-7D2C-4B9D-9F4C-87BB7C9F55AF}" type="datetimeFigureOut">
              <a:rPr lang="pl-PL" smtClean="0"/>
              <a:t>2018-11-07</a:t>
            </a:fld>
            <a:endParaRPr lang="pl-PL"/>
          </a:p>
        </p:txBody>
      </p:sp>
      <p:sp>
        <p:nvSpPr>
          <p:cNvPr id="5" name="Footer Placeholder 4"/>
          <p:cNvSpPr>
            <a:spLocks noGrp="1"/>
          </p:cNvSpPr>
          <p:nvPr>
            <p:ph type="ftr" sz="quarter" idx="11"/>
          </p:nvPr>
        </p:nvSpPr>
        <p:spPr>
          <a:xfrm>
            <a:off x="2832102" y="6422855"/>
            <a:ext cx="3209752" cy="365125"/>
          </a:xfrm>
        </p:spPr>
        <p:txBody>
          <a:bodyPr/>
          <a:lstStyle/>
          <a:p>
            <a:endParaRPr lang="pl-PL"/>
          </a:p>
        </p:txBody>
      </p:sp>
      <p:sp>
        <p:nvSpPr>
          <p:cNvPr id="6" name="Slide Number Placeholder 5"/>
          <p:cNvSpPr>
            <a:spLocks noGrp="1"/>
          </p:cNvSpPr>
          <p:nvPr>
            <p:ph type="sldNum" sz="quarter" idx="12"/>
          </p:nvPr>
        </p:nvSpPr>
        <p:spPr>
          <a:xfrm>
            <a:off x="6054787" y="6422855"/>
            <a:ext cx="659819" cy="365125"/>
          </a:xfrm>
        </p:spPr>
        <p:txBody>
          <a:bodyPr/>
          <a:lstStyle/>
          <a:p>
            <a:fld id="{08B59722-7A29-4EEE-B643-213CB7D64423}" type="slidenum">
              <a:rPr lang="pl-PL" smtClean="0"/>
              <a:t>‹#›</a:t>
            </a:fld>
            <a:endParaRPr lang="pl-PL"/>
          </a:p>
        </p:txBody>
      </p:sp>
    </p:spTree>
    <p:extLst>
      <p:ext uri="{BB962C8B-B14F-4D97-AF65-F5344CB8AC3E}">
        <p14:creationId xmlns:p14="http://schemas.microsoft.com/office/powerpoint/2010/main" val="4082935515"/>
      </p:ext>
    </p:extLst>
  </p:cSld>
  <p:clrMapOvr>
    <a:masterClrMapping/>
  </p:clrMapOvr>
  <mc:AlternateContent xmlns:mc="http://schemas.openxmlformats.org/markup-compatibility/2006" xmlns:p14="http://schemas.microsoft.com/office/powerpoint/2010/main">
    <mc:Choice Requires="p14">
      <p:transition p14:dur="250" advClick="0" advTm="15000">
        <p:push dir="u"/>
      </p:transition>
    </mc:Choice>
    <mc:Fallback xmlns="">
      <p:transition advClick="0" advTm="15000">
        <p:push dir="u"/>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362" y="176109"/>
            <a:ext cx="9141714" cy="16459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685019" y="284176"/>
            <a:ext cx="7772400" cy="1508760"/>
          </a:xfrm>
          <a:prstGeom prst="rect">
            <a:avLst/>
          </a:prstGeom>
        </p:spPr>
        <p:txBody>
          <a:bodyPr vert="horz" lIns="91440" tIns="45720" rIns="91440" bIns="45720" rtlCol="0" anchor="ctr">
            <a:normAutofit/>
          </a:bodyPr>
          <a:lstStyle/>
          <a:p>
            <a:r>
              <a:rPr lang="pl-PL" smtClean="0"/>
              <a:t>Kliknij, aby edytować styl</a:t>
            </a:r>
            <a:endParaRPr lang="en-US" dirty="0"/>
          </a:p>
        </p:txBody>
      </p:sp>
      <p:sp>
        <p:nvSpPr>
          <p:cNvPr id="3" name="Text Placeholder 2"/>
          <p:cNvSpPr>
            <a:spLocks noGrp="1"/>
          </p:cNvSpPr>
          <p:nvPr>
            <p:ph type="body" idx="1"/>
          </p:nvPr>
        </p:nvSpPr>
        <p:spPr>
          <a:xfrm>
            <a:off x="685019" y="2011680"/>
            <a:ext cx="7772400" cy="4206240"/>
          </a:xfrm>
          <a:prstGeom prst="rect">
            <a:avLst/>
          </a:prstGeom>
        </p:spPr>
        <p:txBody>
          <a:bodyPr vert="horz" lIns="91440" tIns="45720" rIns="91440" bIns="45720" rtlCol="0">
            <a:normAutofit/>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dirty="0"/>
          </a:p>
        </p:txBody>
      </p:sp>
      <p:sp>
        <p:nvSpPr>
          <p:cNvPr id="4" name="Date Placeholder 3"/>
          <p:cNvSpPr>
            <a:spLocks noGrp="1"/>
          </p:cNvSpPr>
          <p:nvPr>
            <p:ph type="dt" sz="half" idx="2"/>
          </p:nvPr>
        </p:nvSpPr>
        <p:spPr>
          <a:xfrm>
            <a:off x="681557" y="6422855"/>
            <a:ext cx="2595043" cy="365125"/>
          </a:xfrm>
          <a:prstGeom prst="rect">
            <a:avLst/>
          </a:prstGeom>
        </p:spPr>
        <p:txBody>
          <a:bodyPr vert="horz" lIns="91440" tIns="45720" rIns="45720" bIns="45720" rtlCol="0" anchor="ctr"/>
          <a:lstStyle>
            <a:lvl1pPr algn="l">
              <a:defRPr sz="1050">
                <a:solidFill>
                  <a:schemeClr val="tx1"/>
                </a:solidFill>
              </a:defRPr>
            </a:lvl1pPr>
          </a:lstStyle>
          <a:p>
            <a:fld id="{6383733E-7D2C-4B9D-9F4C-87BB7C9F55AF}" type="datetimeFigureOut">
              <a:rPr lang="pl-PL" smtClean="0"/>
              <a:t>2018-11-07</a:t>
            </a:fld>
            <a:endParaRPr lang="pl-PL"/>
          </a:p>
        </p:txBody>
      </p:sp>
      <p:sp>
        <p:nvSpPr>
          <p:cNvPr id="5" name="Footer Placeholder 4"/>
          <p:cNvSpPr>
            <a:spLocks noGrp="1"/>
          </p:cNvSpPr>
          <p:nvPr>
            <p:ph type="ftr" sz="quarter" idx="3"/>
          </p:nvPr>
        </p:nvSpPr>
        <p:spPr>
          <a:xfrm>
            <a:off x="4191000" y="6422855"/>
            <a:ext cx="4060627" cy="365125"/>
          </a:xfrm>
          <a:prstGeom prst="rect">
            <a:avLst/>
          </a:prstGeom>
        </p:spPr>
        <p:txBody>
          <a:bodyPr vert="horz" lIns="91440" tIns="45720" rIns="91440" bIns="45720" rtlCol="0" anchor="ctr"/>
          <a:lstStyle>
            <a:lvl1pPr algn="r">
              <a:defRPr sz="1050">
                <a:solidFill>
                  <a:schemeClr val="tx1"/>
                </a:solidFill>
              </a:defRPr>
            </a:lvl1pPr>
          </a:lstStyle>
          <a:p>
            <a:endParaRPr lang="pl-PL"/>
          </a:p>
        </p:txBody>
      </p:sp>
      <p:sp>
        <p:nvSpPr>
          <p:cNvPr id="6" name="Slide Number Placeholder 5"/>
          <p:cNvSpPr>
            <a:spLocks noGrp="1"/>
          </p:cNvSpPr>
          <p:nvPr>
            <p:ph type="sldNum" sz="quarter" idx="4"/>
          </p:nvPr>
        </p:nvSpPr>
        <p:spPr>
          <a:xfrm>
            <a:off x="8265139" y="6422855"/>
            <a:ext cx="709698" cy="365125"/>
          </a:xfrm>
          <a:prstGeom prst="rect">
            <a:avLst/>
          </a:prstGeom>
        </p:spPr>
        <p:txBody>
          <a:bodyPr vert="horz" lIns="45720" tIns="45720" rIns="91440" bIns="45720" rtlCol="0" anchor="ctr"/>
          <a:lstStyle>
            <a:lvl1pPr algn="l">
              <a:defRPr sz="1200" b="0">
                <a:solidFill>
                  <a:schemeClr val="tx1"/>
                </a:solidFill>
              </a:defRPr>
            </a:lvl1pPr>
          </a:lstStyle>
          <a:p>
            <a:fld id="{08B59722-7A29-4EEE-B643-213CB7D64423}" type="slidenum">
              <a:rPr lang="pl-PL" smtClean="0"/>
              <a:t>‹#›</a:t>
            </a:fld>
            <a:endParaRPr lang="pl-PL"/>
          </a:p>
        </p:txBody>
      </p:sp>
    </p:spTree>
    <p:extLst>
      <p:ext uri="{BB962C8B-B14F-4D97-AF65-F5344CB8AC3E}">
        <p14:creationId xmlns:p14="http://schemas.microsoft.com/office/powerpoint/2010/main" val="963668244"/>
      </p:ext>
    </p:extLst>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mc:AlternateContent xmlns:mc="http://schemas.openxmlformats.org/markup-compatibility/2006" xmlns:p14="http://schemas.microsoft.com/office/powerpoint/2010/main">
    <mc:Choice Requires="p14">
      <p:transition p14:dur="250" advClick="0" advTm="15000">
        <p:push dir="u"/>
      </p:transition>
    </mc:Choice>
    <mc:Fallback xmlns="">
      <p:transition advClick="0" advTm="15000">
        <p:push dir="u"/>
      </p:transition>
    </mc:Fallback>
  </mc:AlternateContent>
  <p:timing>
    <p:tnLst>
      <p:par>
        <p:cTn id="1" dur="indefinite" restart="never" nodeType="tmRoot"/>
      </p:par>
    </p:tnLst>
  </p:timing>
  <p:txStyles>
    <p:title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p:titleStyle>
    <p:body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p3"/><Relationship Id="rId1" Type="http://schemas.microsoft.com/office/2007/relationships/media" Target="../media/media1.mp3"/><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slide" Target="slide35.xml"/><Relationship Id="rId3" Type="http://schemas.openxmlformats.org/officeDocument/2006/relationships/slide" Target="slide14.xml"/><Relationship Id="rId7" Type="http://schemas.openxmlformats.org/officeDocument/2006/relationships/slide" Target="slide25.xml"/><Relationship Id="rId2" Type="http://schemas.openxmlformats.org/officeDocument/2006/relationships/slide" Target="slide3.xml"/><Relationship Id="rId1" Type="http://schemas.openxmlformats.org/officeDocument/2006/relationships/slideLayout" Target="../slideLayouts/slideLayout2.xml"/><Relationship Id="rId6" Type="http://schemas.openxmlformats.org/officeDocument/2006/relationships/slide" Target="slide18.xml"/><Relationship Id="rId5" Type="http://schemas.openxmlformats.org/officeDocument/2006/relationships/slide" Target="slide16.xml"/><Relationship Id="rId10" Type="http://schemas.openxmlformats.org/officeDocument/2006/relationships/slide" Target="slide53.xml"/><Relationship Id="rId4" Type="http://schemas.openxmlformats.org/officeDocument/2006/relationships/slide" Target="slide15.xml"/><Relationship Id="rId9" Type="http://schemas.openxmlformats.org/officeDocument/2006/relationships/slide" Target="slide5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6.wm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35.jp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41.jp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lumMod val="50000"/>
            <a:alpha val="50000"/>
          </a:schemeClr>
        </a:solidFill>
        <a:effectLst/>
      </p:bgPr>
    </p:bg>
    <p:spTree>
      <p:nvGrpSpPr>
        <p:cNvPr id="1" name=""/>
        <p:cNvGrpSpPr/>
        <p:nvPr/>
      </p:nvGrpSpPr>
      <p:grpSpPr>
        <a:xfrm>
          <a:off x="0" y="0"/>
          <a:ext cx="0" cy="0"/>
          <a:chOff x="0" y="0"/>
          <a:chExt cx="0" cy="0"/>
        </a:xfrm>
      </p:grpSpPr>
      <p:sp>
        <p:nvSpPr>
          <p:cNvPr id="2" name="Tytuł 1"/>
          <p:cNvSpPr>
            <a:spLocks noGrp="1"/>
          </p:cNvSpPr>
          <p:nvPr>
            <p:ph type="ctrTitle"/>
          </p:nvPr>
        </p:nvSpPr>
        <p:spPr/>
        <p:txBody>
          <a:bodyPr>
            <a:normAutofit/>
          </a:bodyPr>
          <a:lstStyle/>
          <a:p>
            <a:r>
              <a:rPr lang="pl-PL" sz="6000" b="1" dirty="0"/>
              <a:t>„Z profilaktyką na Ty”</a:t>
            </a:r>
          </a:p>
        </p:txBody>
      </p:sp>
      <p:sp>
        <p:nvSpPr>
          <p:cNvPr id="3" name="Podtytuł 2"/>
          <p:cNvSpPr>
            <a:spLocks noGrp="1"/>
          </p:cNvSpPr>
          <p:nvPr>
            <p:ph type="subTitle" idx="1"/>
          </p:nvPr>
        </p:nvSpPr>
        <p:spPr>
          <a:xfrm>
            <a:off x="115910" y="4452044"/>
            <a:ext cx="9028090" cy="1655762"/>
          </a:xfrm>
        </p:spPr>
        <p:txBody>
          <a:bodyPr>
            <a:normAutofit/>
          </a:bodyPr>
          <a:lstStyle/>
          <a:p>
            <a:endParaRPr lang="pl-PL" sz="2800" b="1" dirty="0" smtClean="0">
              <a:solidFill>
                <a:schemeClr val="accent5">
                  <a:lumMod val="75000"/>
                </a:schemeClr>
              </a:solidFill>
            </a:endParaRPr>
          </a:p>
          <a:p>
            <a:r>
              <a:rPr lang="pl-PL" sz="3600" b="1" dirty="0">
                <a:solidFill>
                  <a:schemeClr val="accent5">
                    <a:lumMod val="75000"/>
                  </a:schemeClr>
                </a:solidFill>
              </a:rPr>
              <a:t>STOP UZALEŻNIENIOM WŚRÓD MŁODZIEŻY</a:t>
            </a:r>
          </a:p>
        </p:txBody>
      </p:sp>
      <p:pic>
        <p:nvPicPr>
          <p:cNvPr id="4" name="Billie Eilish - Lovely (Lyrics) ft. Khalid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6084849" y="704386"/>
            <a:ext cx="609600" cy="609600"/>
          </a:xfrm>
          <a:prstGeom prst="rect">
            <a:avLst/>
          </a:prstGeom>
        </p:spPr>
      </p:pic>
    </p:spTree>
    <p:extLst>
      <p:ext uri="{BB962C8B-B14F-4D97-AF65-F5344CB8AC3E}">
        <p14:creationId xmlns:p14="http://schemas.microsoft.com/office/powerpoint/2010/main" val="2777041634"/>
      </p:ext>
    </p:extLst>
  </p:cSld>
  <p:clrMapOvr>
    <a:masterClrMapping/>
  </p:clrMapOvr>
  <mc:AlternateContent xmlns:mc="http://schemas.openxmlformats.org/markup-compatibility/2006" xmlns:p14="http://schemas.microsoft.com/office/powerpoint/2010/main">
    <mc:Choice Requires="p14">
      <p:transition p14:dur="250" advClick="0" advTm="15000">
        <p:push dir="u"/>
      </p:transition>
    </mc:Choice>
    <mc:Fallback xmlns="">
      <p:transition advClick="0" advTm="15000">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par>
                                <p:cTn id="7" presetID="6" presetClass="entr" presetSubtype="16"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circle(in)">
                                      <p:cBhvr>
                                        <p:cTn id="9" dur="2000"/>
                                        <p:tgtEl>
                                          <p:spTgt spid="2"/>
                                        </p:tgtEl>
                                      </p:cBhvr>
                                    </p:animEffect>
                                  </p:childTnLst>
                                </p:cTn>
                              </p:par>
                              <p:par>
                                <p:cTn id="10" presetID="45" presetClass="entr" presetSubtype="0" fill="hold" grpId="0"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anim calcmode="lin" valueType="num">
                                      <p:cBhvr>
                                        <p:cTn id="13"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15" repeatCount="indefinite" fill="hold" display="0">
                  <p:stCondLst>
                    <p:cond delay="indefinite"/>
                  </p:stCondLst>
                  <p:endCondLst>
                    <p:cond evt="onStopAudio" delay="0">
                      <p:tgtEl>
                        <p:sldTgt/>
                      </p:tgtEl>
                    </p:cond>
                  </p:endCondLst>
                </p:cTn>
                <p:tgtEl>
                  <p:spTgt spid="4"/>
                </p:tgtEl>
              </p:cMediaNode>
            </p:audio>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2" name="Tytuł 1"/>
          <p:cNvSpPr>
            <a:spLocks noGrp="1"/>
          </p:cNvSpPr>
          <p:nvPr>
            <p:ph type="title"/>
          </p:nvPr>
        </p:nvSpPr>
        <p:spPr/>
        <p:txBody>
          <a:bodyPr>
            <a:normAutofit/>
          </a:bodyPr>
          <a:lstStyle/>
          <a:p>
            <a:r>
              <a:rPr lang="pl-PL" sz="4500" b="1" dirty="0">
                <a:solidFill>
                  <a:schemeClr val="accent5">
                    <a:lumMod val="50000"/>
                  </a:schemeClr>
                </a:solidFill>
              </a:rPr>
              <a:t>Spis treści:</a:t>
            </a:r>
          </a:p>
        </p:txBody>
      </p:sp>
      <p:sp>
        <p:nvSpPr>
          <p:cNvPr id="3" name="Symbol zastępczy zawartości 2"/>
          <p:cNvSpPr>
            <a:spLocks noGrp="1"/>
          </p:cNvSpPr>
          <p:nvPr>
            <p:ph idx="1"/>
          </p:nvPr>
        </p:nvSpPr>
        <p:spPr/>
        <p:txBody>
          <a:bodyPr>
            <a:normAutofit lnSpcReduction="10000"/>
          </a:bodyPr>
          <a:lstStyle/>
          <a:p>
            <a:pPr>
              <a:buFontTx/>
              <a:buAutoNum type="arabicPeriod"/>
            </a:pPr>
            <a:r>
              <a:rPr lang="pl-PL" altLang="pl-PL" dirty="0" smtClean="0">
                <a:latin typeface="Century Gothic" panose="020B0502020202020204" pitchFamily="34" charset="0"/>
                <a:hlinkClick r:id="rId2" action="ppaction://hlinksldjump"/>
              </a:rPr>
              <a:t> Wstęp</a:t>
            </a:r>
            <a:endParaRPr lang="pl-PL" altLang="pl-PL" dirty="0" smtClean="0">
              <a:latin typeface="Century Gothic" panose="020B0502020202020204" pitchFamily="34" charset="0"/>
            </a:endParaRPr>
          </a:p>
          <a:p>
            <a:pPr>
              <a:buFontTx/>
              <a:buAutoNum type="arabicPeriod"/>
            </a:pPr>
            <a:r>
              <a:rPr lang="pl-PL" altLang="pl-PL" dirty="0" smtClean="0">
                <a:latin typeface="Century Gothic" panose="020B0502020202020204" pitchFamily="34" charset="0"/>
                <a:hlinkClick r:id="rId3" action="ppaction://hlinksldjump"/>
              </a:rPr>
              <a:t>Definicja uzależnienia.</a:t>
            </a:r>
            <a:endParaRPr lang="pl-PL" altLang="pl-PL" dirty="0">
              <a:latin typeface="Century Gothic" panose="020B0502020202020204" pitchFamily="34" charset="0"/>
            </a:endParaRPr>
          </a:p>
          <a:p>
            <a:pPr>
              <a:buFontTx/>
              <a:buAutoNum type="arabicPeriod"/>
            </a:pPr>
            <a:r>
              <a:rPr lang="pl-PL" altLang="pl-PL" dirty="0">
                <a:latin typeface="Century Gothic" panose="020B0502020202020204" pitchFamily="34" charset="0"/>
                <a:hlinkClick r:id="rId4" action="ppaction://hlinksldjump"/>
              </a:rPr>
              <a:t>Jak rozpoznać uzależnienie?</a:t>
            </a:r>
            <a:endParaRPr lang="pl-PL" altLang="pl-PL" dirty="0">
              <a:latin typeface="Century Gothic" panose="020B0502020202020204" pitchFamily="34" charset="0"/>
            </a:endParaRPr>
          </a:p>
          <a:p>
            <a:pPr>
              <a:buFontTx/>
              <a:buAutoNum type="arabicPeriod"/>
            </a:pPr>
            <a:r>
              <a:rPr lang="pl-PL" altLang="pl-PL" dirty="0" smtClean="0">
                <a:latin typeface="Century Gothic" panose="020B0502020202020204" pitchFamily="34" charset="0"/>
                <a:hlinkClick r:id="rId5" action="ppaction://hlinksldjump"/>
              </a:rPr>
              <a:t>Objawy.</a:t>
            </a:r>
            <a:endParaRPr lang="pl-PL" altLang="pl-PL" dirty="0" smtClean="0">
              <a:latin typeface="Century Gothic" panose="020B0502020202020204" pitchFamily="34" charset="0"/>
            </a:endParaRPr>
          </a:p>
          <a:p>
            <a:pPr>
              <a:buFontTx/>
              <a:buAutoNum type="arabicPeriod"/>
            </a:pPr>
            <a:r>
              <a:rPr lang="pl-PL" altLang="pl-PL" dirty="0" smtClean="0">
                <a:latin typeface="Century Gothic" panose="020B0502020202020204" pitchFamily="34" charset="0"/>
                <a:hlinkClick r:id="rId6" action="ppaction://hlinksldjump"/>
              </a:rPr>
              <a:t>Uzależnienie od alkoholu.</a:t>
            </a:r>
            <a:endParaRPr lang="pl-PL" altLang="pl-PL" dirty="0" smtClean="0">
              <a:latin typeface="Century Gothic" panose="020B0502020202020204" pitchFamily="34" charset="0"/>
            </a:endParaRPr>
          </a:p>
          <a:p>
            <a:pPr>
              <a:buFontTx/>
              <a:buAutoNum type="arabicPeriod"/>
            </a:pPr>
            <a:r>
              <a:rPr lang="pl-PL" altLang="pl-PL" dirty="0" smtClean="0">
                <a:latin typeface="Century Gothic" panose="020B0502020202020204" pitchFamily="34" charset="0"/>
                <a:hlinkClick r:id="rId7" action="ppaction://hlinksldjump"/>
              </a:rPr>
              <a:t>Uzależnienie od nikotyny.</a:t>
            </a:r>
            <a:endParaRPr lang="pl-PL" altLang="pl-PL" dirty="0">
              <a:latin typeface="Century Gothic" panose="020B0502020202020204" pitchFamily="34" charset="0"/>
            </a:endParaRPr>
          </a:p>
          <a:p>
            <a:pPr>
              <a:buFontTx/>
              <a:buAutoNum type="arabicPeriod"/>
            </a:pPr>
            <a:r>
              <a:rPr lang="pl-PL" altLang="pl-PL" dirty="0" smtClean="0">
                <a:latin typeface="Century Gothic" panose="020B0502020202020204" pitchFamily="34" charset="0"/>
                <a:hlinkClick r:id="rId8" action="ppaction://hlinksldjump"/>
              </a:rPr>
              <a:t>Uzależnienie od narkotyków i dopalaczy.</a:t>
            </a:r>
            <a:endParaRPr lang="pl-PL" altLang="pl-PL" dirty="0" smtClean="0">
              <a:latin typeface="Century Gothic" panose="020B0502020202020204" pitchFamily="34" charset="0"/>
            </a:endParaRPr>
          </a:p>
          <a:p>
            <a:pPr>
              <a:buFontTx/>
              <a:buAutoNum type="arabicPeriod"/>
            </a:pPr>
            <a:r>
              <a:rPr lang="pl-PL" altLang="pl-PL" dirty="0" smtClean="0">
                <a:latin typeface="Century Gothic" panose="020B0502020202020204" pitchFamily="34" charset="0"/>
                <a:hlinkClick r:id="rId9" action="ppaction://hlinksldjump"/>
              </a:rPr>
              <a:t>Zapamiętaj</a:t>
            </a:r>
            <a:endParaRPr lang="pl-PL" altLang="pl-PL" dirty="0" smtClean="0">
              <a:latin typeface="Century Gothic" panose="020B0502020202020204" pitchFamily="34" charset="0"/>
            </a:endParaRPr>
          </a:p>
          <a:p>
            <a:pPr>
              <a:buFontTx/>
              <a:buAutoNum type="arabicPeriod"/>
            </a:pPr>
            <a:r>
              <a:rPr lang="pl-PL" altLang="pl-PL" dirty="0" smtClean="0">
                <a:latin typeface="Century Gothic" panose="020B0502020202020204" pitchFamily="34" charset="0"/>
                <a:hlinkClick r:id="rId10" action="ppaction://hlinksldjump"/>
              </a:rPr>
              <a:t>Zakończenie</a:t>
            </a:r>
            <a:endParaRPr lang="pl-PL" altLang="pl-PL" dirty="0">
              <a:latin typeface="Century Gothic" panose="020B0502020202020204" pitchFamily="34" charset="0"/>
            </a:endParaRPr>
          </a:p>
          <a:p>
            <a:pPr marL="0" indent="0">
              <a:buNone/>
            </a:pPr>
            <a:endParaRPr lang="pl-PL" altLang="pl-PL" dirty="0">
              <a:latin typeface="Century Gothic" panose="020B0502020202020204" pitchFamily="34" charset="0"/>
            </a:endParaRPr>
          </a:p>
          <a:p>
            <a:endParaRPr lang="pl-PL" dirty="0"/>
          </a:p>
        </p:txBody>
      </p:sp>
    </p:spTree>
    <p:extLst>
      <p:ext uri="{BB962C8B-B14F-4D97-AF65-F5344CB8AC3E}">
        <p14:creationId xmlns:p14="http://schemas.microsoft.com/office/powerpoint/2010/main" val="1004158237"/>
      </p:ext>
    </p:extLst>
  </p:cSld>
  <p:clrMapOvr>
    <a:masterClrMapping/>
  </p:clrMapOvr>
  <mc:AlternateContent xmlns:mc="http://schemas.openxmlformats.org/markup-compatibility/2006" xmlns:p14="http://schemas.microsoft.com/office/powerpoint/2010/main">
    <mc:Choice Requires="p14">
      <p:transition p14:dur="250" advClick="0" advTm="15000">
        <p:push dir="u"/>
      </p:transition>
    </mc:Choice>
    <mc:Fallback xmlns="">
      <p:transition advClick="0" advTm="15000">
        <p:push dir="u"/>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pic>
        <p:nvPicPr>
          <p:cNvPr id="1026" name="Picture 2" descr="Znalezione obrazy dla zapytania nastolatek"/>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425464" y="1434386"/>
            <a:ext cx="4031954" cy="287917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Znalezione obrazy dla zapytania nastolate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8650" y="1107583"/>
            <a:ext cx="2810009" cy="3532777"/>
          </a:xfrm>
          <a:prstGeom prst="rect">
            <a:avLst/>
          </a:prstGeom>
          <a:noFill/>
          <a:extLst>
            <a:ext uri="{909E8E84-426E-40DD-AFC4-6F175D3DCCD1}">
              <a14:hiddenFill xmlns:a14="http://schemas.microsoft.com/office/drawing/2010/main">
                <a:solidFill>
                  <a:srgbClr val="FFFFFF"/>
                </a:solidFill>
              </a14:hiddenFill>
            </a:ext>
          </a:extLst>
        </p:spPr>
      </p:pic>
      <p:sp>
        <p:nvSpPr>
          <p:cNvPr id="8" name="pole tekstowe 7"/>
          <p:cNvSpPr txBox="1"/>
          <p:nvPr/>
        </p:nvSpPr>
        <p:spPr>
          <a:xfrm>
            <a:off x="803721" y="5065362"/>
            <a:ext cx="2459865" cy="646331"/>
          </a:xfrm>
          <a:prstGeom prst="rect">
            <a:avLst/>
          </a:prstGeom>
          <a:noFill/>
        </p:spPr>
        <p:txBody>
          <a:bodyPr wrap="square" rtlCol="0">
            <a:spAutoFit/>
          </a:bodyPr>
          <a:lstStyle/>
          <a:p>
            <a:pPr algn="ctr"/>
            <a:r>
              <a:rPr lang="pl-PL" dirty="0" smtClean="0"/>
              <a:t>Jesteś młodym chłopakiem…</a:t>
            </a:r>
            <a:endParaRPr lang="pl-PL" dirty="0"/>
          </a:p>
        </p:txBody>
      </p:sp>
      <p:sp>
        <p:nvSpPr>
          <p:cNvPr id="10" name="pole tekstowe 9"/>
          <p:cNvSpPr txBox="1"/>
          <p:nvPr/>
        </p:nvSpPr>
        <p:spPr>
          <a:xfrm>
            <a:off x="5192191" y="4742197"/>
            <a:ext cx="2498501" cy="646331"/>
          </a:xfrm>
          <a:prstGeom prst="rect">
            <a:avLst/>
          </a:prstGeom>
          <a:noFill/>
        </p:spPr>
        <p:txBody>
          <a:bodyPr wrap="square" rtlCol="0">
            <a:spAutoFit/>
          </a:bodyPr>
          <a:lstStyle/>
          <a:p>
            <a:pPr algn="ctr"/>
            <a:r>
              <a:rPr lang="pl-PL" dirty="0" smtClean="0"/>
              <a:t>Jesteś młodą dziewczyną..</a:t>
            </a:r>
            <a:endParaRPr lang="pl-PL" dirty="0"/>
          </a:p>
        </p:txBody>
      </p:sp>
    </p:spTree>
    <p:extLst>
      <p:ext uri="{BB962C8B-B14F-4D97-AF65-F5344CB8AC3E}">
        <p14:creationId xmlns:p14="http://schemas.microsoft.com/office/powerpoint/2010/main" val="3498594374"/>
      </p:ext>
    </p:extLst>
  </p:cSld>
  <p:clrMapOvr>
    <a:masterClrMapping/>
  </p:clrMapOvr>
  <mc:AlternateContent xmlns:mc="http://schemas.openxmlformats.org/markup-compatibility/2006" xmlns:p14="http://schemas.microsoft.com/office/powerpoint/2010/main">
    <mc:Choice Requires="p14">
      <p:transition p14:dur="250" advClick="0" advTm="15000">
        <p:push dir="u"/>
      </p:transition>
    </mc:Choice>
    <mc:Fallback xmlns="">
      <p:transition advClick="0" advTm="15000">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anim calcmode="lin" valueType="num">
                                      <p:cBhvr>
                                        <p:cTn id="8" dur="2000" fill="hold"/>
                                        <p:tgtEl>
                                          <p:spTgt spid="8"/>
                                        </p:tgtEl>
                                        <p:attrNameLst>
                                          <p:attrName>ppt_w</p:attrName>
                                        </p:attrNameLst>
                                      </p:cBhvr>
                                      <p:tavLst>
                                        <p:tav tm="0" fmla="#ppt_w*sin(2.5*pi*$)">
                                          <p:val>
                                            <p:fltVal val="0"/>
                                          </p:val>
                                        </p:tav>
                                        <p:tav tm="100000">
                                          <p:val>
                                            <p:fltVal val="1"/>
                                          </p:val>
                                        </p:tav>
                                      </p:tavLst>
                                    </p:anim>
                                    <p:anim calcmode="lin" valueType="num">
                                      <p:cBhvr>
                                        <p:cTn id="9" dur="2000" fill="hold"/>
                                        <p:tgtEl>
                                          <p:spTgt spid="8"/>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2000"/>
                                        <p:tgtEl>
                                          <p:spTgt spid="10"/>
                                        </p:tgtEl>
                                      </p:cBhvr>
                                    </p:animEffect>
                                    <p:anim calcmode="lin" valueType="num">
                                      <p:cBhvr>
                                        <p:cTn id="13" dur="2000" fill="hold"/>
                                        <p:tgtEl>
                                          <p:spTgt spid="10"/>
                                        </p:tgtEl>
                                        <p:attrNameLst>
                                          <p:attrName>ppt_w</p:attrName>
                                        </p:attrNameLst>
                                      </p:cBhvr>
                                      <p:tavLst>
                                        <p:tav tm="0" fmla="#ppt_w*sin(2.5*pi*$)">
                                          <p:val>
                                            <p:fltVal val="0"/>
                                          </p:val>
                                        </p:tav>
                                        <p:tav tm="100000">
                                          <p:val>
                                            <p:fltVal val="1"/>
                                          </p:val>
                                        </p:tav>
                                      </p:tavLst>
                                    </p:anim>
                                    <p:anim calcmode="lin" valueType="num">
                                      <p:cBhvr>
                                        <p:cTn id="14" dur="2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endParaRPr lang="pl-PL"/>
          </a:p>
        </p:txBody>
      </p:sp>
      <p:pic>
        <p:nvPicPr>
          <p:cNvPr id="5" name="Obraz 4"/>
          <p:cNvPicPr>
            <a:picLocks noChangeAspect="1"/>
          </p:cNvPicPr>
          <p:nvPr/>
        </p:nvPicPr>
        <p:blipFill>
          <a:blip r:embed="rId2"/>
          <a:stretch>
            <a:fillRect/>
          </a:stretch>
        </p:blipFill>
        <p:spPr>
          <a:xfrm>
            <a:off x="0" y="-148107"/>
            <a:ext cx="9144000" cy="7006107"/>
          </a:xfrm>
          <a:prstGeom prst="rect">
            <a:avLst/>
          </a:prstGeom>
        </p:spPr>
      </p:pic>
      <p:sp>
        <p:nvSpPr>
          <p:cNvPr id="6" name="Symbol zastępczy zawartości 5"/>
          <p:cNvSpPr>
            <a:spLocks noGrp="1"/>
          </p:cNvSpPr>
          <p:nvPr>
            <p:ph idx="1"/>
          </p:nvPr>
        </p:nvSpPr>
        <p:spPr>
          <a:xfrm>
            <a:off x="1257300" y="2654769"/>
            <a:ext cx="7886700" cy="4351338"/>
          </a:xfrm>
        </p:spPr>
        <p:txBody>
          <a:bodyPr>
            <a:normAutofit/>
          </a:bodyPr>
          <a:lstStyle/>
          <a:p>
            <a:pPr marL="0" indent="0">
              <a:buNone/>
            </a:pPr>
            <a:endParaRPr lang="pl-PL" sz="4050" b="1" dirty="0">
              <a:solidFill>
                <a:schemeClr val="bg1"/>
              </a:solidFill>
            </a:endParaRPr>
          </a:p>
          <a:p>
            <a:pPr marL="0" indent="0">
              <a:buNone/>
            </a:pPr>
            <a:endParaRPr lang="pl-PL" sz="4050" b="1" dirty="0">
              <a:solidFill>
                <a:schemeClr val="bg1"/>
              </a:solidFill>
            </a:endParaRPr>
          </a:p>
          <a:p>
            <a:pPr marL="0" indent="0">
              <a:buNone/>
            </a:pPr>
            <a:endParaRPr lang="pl-PL" sz="4050" b="1" dirty="0">
              <a:solidFill>
                <a:schemeClr val="bg1"/>
              </a:solidFill>
            </a:endParaRPr>
          </a:p>
          <a:p>
            <a:pPr marL="0" indent="0">
              <a:buNone/>
            </a:pPr>
            <a:endParaRPr lang="pl-PL" sz="4050" b="1" dirty="0">
              <a:solidFill>
                <a:schemeClr val="bg1"/>
              </a:solidFill>
            </a:endParaRPr>
          </a:p>
          <a:p>
            <a:pPr marL="0" indent="0">
              <a:buNone/>
            </a:pPr>
            <a:r>
              <a:rPr lang="pl-PL" sz="4050" b="1" dirty="0">
                <a:solidFill>
                  <a:schemeClr val="bg1"/>
                </a:solidFill>
              </a:rPr>
              <a:t>		</a:t>
            </a:r>
            <a:r>
              <a:rPr lang="pl-PL" sz="4050" b="1" dirty="0" smtClean="0"/>
              <a:t>cieszysz </a:t>
            </a:r>
            <a:r>
              <a:rPr lang="pl-PL" sz="4050" b="1" dirty="0"/>
              <a:t>się </a:t>
            </a:r>
            <a:r>
              <a:rPr lang="pl-PL" sz="4050" b="1" dirty="0" smtClean="0"/>
              <a:t>życiem …</a:t>
            </a:r>
            <a:r>
              <a:rPr lang="pl-PL" sz="4050" b="1" dirty="0" smtClean="0">
                <a:solidFill>
                  <a:schemeClr val="bg1"/>
                </a:solidFill>
              </a:rPr>
              <a:t>…</a:t>
            </a:r>
            <a:endParaRPr lang="pl-PL" sz="4050" b="1" dirty="0">
              <a:solidFill>
                <a:schemeClr val="bg1"/>
              </a:solidFill>
            </a:endParaRPr>
          </a:p>
        </p:txBody>
      </p:sp>
    </p:spTree>
    <p:extLst>
      <p:ext uri="{BB962C8B-B14F-4D97-AF65-F5344CB8AC3E}">
        <p14:creationId xmlns:p14="http://schemas.microsoft.com/office/powerpoint/2010/main" val="535559449"/>
      </p:ext>
    </p:extLst>
  </p:cSld>
  <p:clrMapOvr>
    <a:masterClrMapping/>
  </p:clrMapOvr>
  <mc:AlternateContent xmlns:mc="http://schemas.openxmlformats.org/markup-compatibility/2006" xmlns:p14="http://schemas.microsoft.com/office/powerpoint/2010/main">
    <mc:Choice Requires="p14">
      <p:transition p14:dur="250" advClick="0" advTm="15000">
        <p:push dir="u"/>
      </p:transition>
    </mc:Choice>
    <mc:Fallback xmlns="">
      <p:transition advClick="0" advTm="15000">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xEl>
                                              <p:pRg st="4" end="4"/>
                                            </p:txEl>
                                          </p:spTgt>
                                        </p:tgtEl>
                                        <p:attrNameLst>
                                          <p:attrName>style.visibility</p:attrName>
                                        </p:attrNameLst>
                                      </p:cBhvr>
                                      <p:to>
                                        <p:strVal val="visible"/>
                                      </p:to>
                                    </p:set>
                                    <p:animEffect transition="in" filter="fade">
                                      <p:cBhvr>
                                        <p:cTn id="7" dur="1000"/>
                                        <p:tgtEl>
                                          <p:spTgt spid="6">
                                            <p:txEl>
                                              <p:pRg st="4" end="4"/>
                                            </p:txEl>
                                          </p:spTgt>
                                        </p:tgtEl>
                                      </p:cBhvr>
                                    </p:animEffect>
                                    <p:anim calcmode="lin" valueType="num">
                                      <p:cBhvr>
                                        <p:cTn id="8" dur="1000" fill="hold"/>
                                        <p:tgtEl>
                                          <p:spTgt spid="6">
                                            <p:txEl>
                                              <p:pRg st="4" end="4"/>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287453" y="257779"/>
            <a:ext cx="7772400" cy="1508760"/>
          </a:xfrm>
        </p:spPr>
        <p:txBody>
          <a:bodyPr/>
          <a:lstStyle/>
          <a:p>
            <a:endParaRPr lang="pl-PL" dirty="0"/>
          </a:p>
        </p:txBody>
      </p:sp>
      <p:pic>
        <p:nvPicPr>
          <p:cNvPr id="6" name="Obraz 5"/>
          <p:cNvPicPr>
            <a:picLocks noChangeAspect="1"/>
          </p:cNvPicPr>
          <p:nvPr/>
        </p:nvPicPr>
        <p:blipFill>
          <a:blip r:embed="rId2"/>
          <a:stretch>
            <a:fillRect/>
          </a:stretch>
        </p:blipFill>
        <p:spPr>
          <a:xfrm>
            <a:off x="-11950" y="0"/>
            <a:ext cx="9155950" cy="6858000"/>
          </a:xfrm>
          <a:prstGeom prst="rect">
            <a:avLst/>
          </a:prstGeom>
        </p:spPr>
      </p:pic>
      <p:sp>
        <p:nvSpPr>
          <p:cNvPr id="5" name="Symbol zastępczy zawartości 4"/>
          <p:cNvSpPr>
            <a:spLocks noGrp="1"/>
          </p:cNvSpPr>
          <p:nvPr>
            <p:ph idx="1"/>
          </p:nvPr>
        </p:nvSpPr>
        <p:spPr>
          <a:xfrm>
            <a:off x="1151282" y="257779"/>
            <a:ext cx="7886700" cy="4111732"/>
          </a:xfrm>
        </p:spPr>
        <p:txBody>
          <a:bodyPr>
            <a:normAutofit/>
          </a:bodyPr>
          <a:lstStyle/>
          <a:p>
            <a:pPr marL="0" indent="0">
              <a:buNone/>
            </a:pPr>
            <a:r>
              <a:rPr lang="pl-PL" sz="3600" b="1" dirty="0">
                <a:solidFill>
                  <a:schemeClr val="bg1"/>
                </a:solidFill>
              </a:rPr>
              <a:t>			</a:t>
            </a:r>
            <a:r>
              <a:rPr lang="pl-PL" sz="3600" b="1" dirty="0" smtClean="0">
                <a:solidFill>
                  <a:schemeClr val="bg1"/>
                </a:solidFill>
              </a:rPr>
              <a:t>           </a:t>
            </a:r>
            <a:r>
              <a:rPr lang="pl-PL" sz="3600" b="1" dirty="0">
                <a:solidFill>
                  <a:schemeClr val="bg1"/>
                </a:solidFill>
              </a:rPr>
              <a:t>… poznajesz świat</a:t>
            </a:r>
          </a:p>
        </p:txBody>
      </p:sp>
    </p:spTree>
    <p:extLst>
      <p:ext uri="{BB962C8B-B14F-4D97-AF65-F5344CB8AC3E}">
        <p14:creationId xmlns:p14="http://schemas.microsoft.com/office/powerpoint/2010/main" val="3169760053"/>
      </p:ext>
    </p:extLst>
  </p:cSld>
  <p:clrMapOvr>
    <a:masterClrMapping/>
  </p:clrMapOvr>
  <mc:AlternateContent xmlns:mc="http://schemas.openxmlformats.org/markup-compatibility/2006" xmlns:p14="http://schemas.microsoft.com/office/powerpoint/2010/main">
    <mc:Choice Requires="p14">
      <p:transition p14:dur="250" advClick="0" advTm="15000">
        <p:push dir="u"/>
      </p:transition>
    </mc:Choice>
    <mc:Fallback xmlns="">
      <p:transition advClick="0" advTm="15000">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down)">
                                      <p:cBhvr>
                                        <p:cTn id="7"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az 3"/>
          <p:cNvPicPr>
            <a:picLocks noChangeAspect="1"/>
          </p:cNvPicPr>
          <p:nvPr/>
        </p:nvPicPr>
        <p:blipFill>
          <a:blip r:embed="rId2"/>
          <a:stretch>
            <a:fillRect/>
          </a:stretch>
        </p:blipFill>
        <p:spPr>
          <a:xfrm>
            <a:off x="0" y="0"/>
            <a:ext cx="9144000" cy="6986789"/>
          </a:xfrm>
          <a:prstGeom prst="rect">
            <a:avLst/>
          </a:prstGeom>
        </p:spPr>
      </p:pic>
      <p:sp>
        <p:nvSpPr>
          <p:cNvPr id="3" name="Symbol zastępczy zawartości 2"/>
          <p:cNvSpPr>
            <a:spLocks noGrp="1"/>
          </p:cNvSpPr>
          <p:nvPr>
            <p:ph idx="1"/>
          </p:nvPr>
        </p:nvSpPr>
        <p:spPr>
          <a:xfrm>
            <a:off x="0" y="167426"/>
            <a:ext cx="10025539" cy="4159424"/>
          </a:xfrm>
        </p:spPr>
        <p:txBody>
          <a:bodyPr>
            <a:normAutofit/>
          </a:bodyPr>
          <a:lstStyle/>
          <a:p>
            <a:pPr marL="0" indent="0" algn="ctr">
              <a:buNone/>
            </a:pPr>
            <a:r>
              <a:rPr lang="pl-PL" sz="4400" b="1" dirty="0">
                <a:solidFill>
                  <a:schemeClr val="bg1"/>
                </a:solidFill>
              </a:rPr>
              <a:t>                     </a:t>
            </a:r>
            <a:r>
              <a:rPr lang="pl-PL" sz="4400" b="1" dirty="0" smtClean="0">
                <a:solidFill>
                  <a:schemeClr val="bg1"/>
                </a:solidFill>
              </a:rPr>
              <a:t>  </a:t>
            </a:r>
            <a:r>
              <a:rPr lang="pl-PL" sz="4400" b="1" dirty="0">
                <a:solidFill>
                  <a:schemeClr val="bg1"/>
                </a:solidFill>
              </a:rPr>
              <a:t>… </a:t>
            </a:r>
            <a:r>
              <a:rPr lang="pl-PL" sz="4400" b="1" dirty="0" smtClean="0">
                <a:solidFill>
                  <a:schemeClr val="bg1"/>
                </a:solidFill>
              </a:rPr>
              <a:t>zdobywasz wiedzę</a:t>
            </a:r>
            <a:endParaRPr lang="pl-PL" sz="4400" b="1" dirty="0">
              <a:solidFill>
                <a:schemeClr val="bg1"/>
              </a:solidFill>
            </a:endParaRPr>
          </a:p>
        </p:txBody>
      </p:sp>
    </p:spTree>
    <p:extLst>
      <p:ext uri="{BB962C8B-B14F-4D97-AF65-F5344CB8AC3E}">
        <p14:creationId xmlns:p14="http://schemas.microsoft.com/office/powerpoint/2010/main" val="162562701"/>
      </p:ext>
    </p:extLst>
  </p:cSld>
  <p:clrMapOvr>
    <a:masterClrMapping/>
  </p:clrMapOvr>
  <mc:AlternateContent xmlns:mc="http://schemas.openxmlformats.org/markup-compatibility/2006" xmlns:p14="http://schemas.microsoft.com/office/powerpoint/2010/main">
    <mc:Choice Requires="p14">
      <p:transition p14:dur="250" advClick="0" advTm="15000">
        <p:push dir="u"/>
      </p:transition>
    </mc:Choice>
    <mc:Fallback xmlns="">
      <p:transition advClick="0" advTm="15000">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endParaRPr lang="pl-PL"/>
          </a:p>
        </p:txBody>
      </p:sp>
      <p:pic>
        <p:nvPicPr>
          <p:cNvPr id="5" name="Obraz 4"/>
          <p:cNvPicPr>
            <a:picLocks noChangeAspect="1"/>
          </p:cNvPicPr>
          <p:nvPr/>
        </p:nvPicPr>
        <p:blipFill>
          <a:blip r:embed="rId2"/>
          <a:stretch>
            <a:fillRect/>
          </a:stretch>
        </p:blipFill>
        <p:spPr>
          <a:xfrm>
            <a:off x="0" y="0"/>
            <a:ext cx="9144000" cy="6858000"/>
          </a:xfrm>
          <a:prstGeom prst="rect">
            <a:avLst/>
          </a:prstGeom>
        </p:spPr>
      </p:pic>
      <p:sp>
        <p:nvSpPr>
          <p:cNvPr id="3" name="Symbol zastępczy zawartości 2"/>
          <p:cNvSpPr>
            <a:spLocks noGrp="1"/>
          </p:cNvSpPr>
          <p:nvPr>
            <p:ph idx="1"/>
          </p:nvPr>
        </p:nvSpPr>
        <p:spPr>
          <a:xfrm>
            <a:off x="1513778" y="2506662"/>
            <a:ext cx="7886700" cy="4351338"/>
          </a:xfrm>
        </p:spPr>
        <p:txBody>
          <a:bodyPr>
            <a:normAutofit fontScale="92500"/>
          </a:bodyPr>
          <a:lstStyle/>
          <a:p>
            <a:pPr marL="0" indent="0">
              <a:buNone/>
            </a:pPr>
            <a:endParaRPr lang="pl-PL" dirty="0" smtClean="0"/>
          </a:p>
          <a:p>
            <a:pPr marL="0" indent="0">
              <a:buNone/>
            </a:pPr>
            <a:endParaRPr lang="pl-PL" dirty="0"/>
          </a:p>
          <a:p>
            <a:pPr marL="0" indent="0">
              <a:buNone/>
            </a:pPr>
            <a:endParaRPr lang="pl-PL" dirty="0" smtClean="0"/>
          </a:p>
          <a:p>
            <a:pPr marL="0" indent="0">
              <a:buNone/>
            </a:pPr>
            <a:endParaRPr lang="pl-PL" dirty="0"/>
          </a:p>
          <a:p>
            <a:pPr marL="0" indent="0">
              <a:buNone/>
            </a:pPr>
            <a:endParaRPr lang="pl-PL" dirty="0" smtClean="0"/>
          </a:p>
          <a:p>
            <a:pPr marL="0" indent="0">
              <a:buNone/>
            </a:pPr>
            <a:endParaRPr lang="pl-PL" dirty="0"/>
          </a:p>
          <a:p>
            <a:pPr marL="0" indent="0">
              <a:buNone/>
            </a:pPr>
            <a:r>
              <a:rPr lang="pl-PL" sz="4050" b="1" dirty="0"/>
              <a:t>				</a:t>
            </a:r>
          </a:p>
          <a:p>
            <a:pPr marL="0" indent="0">
              <a:buNone/>
            </a:pPr>
            <a:r>
              <a:rPr lang="pl-PL" sz="4050" b="1" dirty="0"/>
              <a:t>				</a:t>
            </a:r>
            <a:r>
              <a:rPr lang="pl-PL" sz="4050" b="1" dirty="0" smtClean="0"/>
              <a:t>i </a:t>
            </a:r>
            <a:r>
              <a:rPr lang="pl-PL" sz="4050" b="1" dirty="0"/>
              <a:t>doświadczenia …</a:t>
            </a:r>
          </a:p>
        </p:txBody>
      </p:sp>
    </p:spTree>
    <p:extLst>
      <p:ext uri="{BB962C8B-B14F-4D97-AF65-F5344CB8AC3E}">
        <p14:creationId xmlns:p14="http://schemas.microsoft.com/office/powerpoint/2010/main" val="2040938120"/>
      </p:ext>
    </p:extLst>
  </p:cSld>
  <p:clrMapOvr>
    <a:masterClrMapping/>
  </p:clrMapOvr>
  <mc:AlternateContent xmlns:mc="http://schemas.openxmlformats.org/markup-compatibility/2006" xmlns:p14="http://schemas.microsoft.com/office/powerpoint/2010/main">
    <mc:Choice Requires="p14">
      <p:transition p14:dur="250" advClick="0" advTm="15000">
        <p:push dir="u"/>
      </p:transition>
    </mc:Choice>
    <mc:Fallback xmlns="">
      <p:transition advClick="0" advTm="15000">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xEl>
                                              <p:pRg st="7" end="7"/>
                                            </p:txEl>
                                          </p:spTgt>
                                        </p:tgtEl>
                                        <p:attrNameLst>
                                          <p:attrName>style.visibility</p:attrName>
                                        </p:attrNameLst>
                                      </p:cBhvr>
                                      <p:to>
                                        <p:strVal val="visible"/>
                                      </p:to>
                                    </p:set>
                                    <p:animEffect transition="in" filter="fade">
                                      <p:cBhvr>
                                        <p:cTn id="7" dur="1000"/>
                                        <p:tgtEl>
                                          <p:spTgt spid="3">
                                            <p:txEl>
                                              <p:pRg st="7" end="7"/>
                                            </p:txEl>
                                          </p:spTgt>
                                        </p:tgtEl>
                                      </p:cBhvr>
                                    </p:animEffect>
                                    <p:anim calcmode="lin" valueType="num">
                                      <p:cBhvr>
                                        <p:cTn id="8"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endParaRPr lang="pl-PL"/>
          </a:p>
        </p:txBody>
      </p:sp>
      <p:pic>
        <p:nvPicPr>
          <p:cNvPr id="2050" name="Picture 2" descr="Znalezione obrazy dla zapytania zwiÄze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49251" y="1"/>
            <a:ext cx="10393251" cy="6857999"/>
          </a:xfrm>
          <a:prstGeom prst="rect">
            <a:avLst/>
          </a:prstGeom>
          <a:noFill/>
          <a:extLst>
            <a:ext uri="{909E8E84-426E-40DD-AFC4-6F175D3DCCD1}">
              <a14:hiddenFill xmlns:a14="http://schemas.microsoft.com/office/drawing/2010/main">
                <a:solidFill>
                  <a:srgbClr val="FFFFFF"/>
                </a:solidFill>
              </a14:hiddenFill>
            </a:ext>
          </a:extLst>
        </p:spPr>
      </p:pic>
      <p:sp>
        <p:nvSpPr>
          <p:cNvPr id="3" name="Symbol zastępczy zawartości 2"/>
          <p:cNvSpPr>
            <a:spLocks noGrp="1"/>
          </p:cNvSpPr>
          <p:nvPr>
            <p:ph idx="1"/>
          </p:nvPr>
        </p:nvSpPr>
        <p:spPr>
          <a:xfrm>
            <a:off x="270889" y="2506662"/>
            <a:ext cx="8600660" cy="4351338"/>
          </a:xfrm>
        </p:spPr>
        <p:txBody>
          <a:bodyPr>
            <a:normAutofit/>
          </a:bodyPr>
          <a:lstStyle/>
          <a:p>
            <a:pPr marL="0" indent="0" algn="ctr">
              <a:buNone/>
            </a:pPr>
            <a:endParaRPr lang="pl-PL" dirty="0" smtClean="0"/>
          </a:p>
          <a:p>
            <a:pPr marL="0" indent="0" algn="ctr">
              <a:buNone/>
            </a:pPr>
            <a:endParaRPr lang="pl-PL" dirty="0"/>
          </a:p>
          <a:p>
            <a:pPr marL="0" indent="0" algn="ctr">
              <a:buNone/>
            </a:pPr>
            <a:endParaRPr lang="pl-PL" dirty="0" smtClean="0"/>
          </a:p>
          <a:p>
            <a:pPr marL="0" indent="0" algn="ctr">
              <a:buNone/>
            </a:pPr>
            <a:endParaRPr lang="pl-PL" dirty="0"/>
          </a:p>
          <a:p>
            <a:pPr marL="0" indent="0" algn="ctr">
              <a:buNone/>
            </a:pPr>
            <a:endParaRPr lang="pl-PL" dirty="0" smtClean="0"/>
          </a:p>
          <a:p>
            <a:pPr marL="0" indent="0" algn="ctr">
              <a:buNone/>
            </a:pPr>
            <a:endParaRPr lang="pl-PL" dirty="0"/>
          </a:p>
          <a:p>
            <a:pPr marL="0" indent="0" algn="ctr">
              <a:buNone/>
            </a:pPr>
            <a:endParaRPr lang="pl-PL" dirty="0" smtClean="0"/>
          </a:p>
          <a:p>
            <a:pPr marL="0" indent="0" algn="ctr">
              <a:buNone/>
            </a:pPr>
            <a:r>
              <a:rPr lang="pl-PL" dirty="0"/>
              <a:t>	</a:t>
            </a:r>
            <a:r>
              <a:rPr lang="pl-PL" dirty="0" smtClean="0"/>
              <a:t>				</a:t>
            </a:r>
            <a:r>
              <a:rPr lang="pl-PL" sz="3600" b="1" dirty="0"/>
              <a:t>… </a:t>
            </a:r>
            <a:r>
              <a:rPr lang="pl-PL" sz="3600" b="1" dirty="0" smtClean="0"/>
              <a:t>zakochasz się</a:t>
            </a:r>
            <a:endParaRPr lang="pl-PL" sz="3600" b="1" dirty="0"/>
          </a:p>
        </p:txBody>
      </p:sp>
    </p:spTree>
    <p:extLst>
      <p:ext uri="{BB962C8B-B14F-4D97-AF65-F5344CB8AC3E}">
        <p14:creationId xmlns:p14="http://schemas.microsoft.com/office/powerpoint/2010/main" val="778322042"/>
      </p:ext>
    </p:extLst>
  </p:cSld>
  <p:clrMapOvr>
    <a:masterClrMapping/>
  </p:clrMapOvr>
  <mc:AlternateContent xmlns:mc="http://schemas.openxmlformats.org/markup-compatibility/2006" xmlns:p14="http://schemas.microsoft.com/office/powerpoint/2010/main">
    <mc:Choice Requires="p14">
      <p:transition p14:dur="250" advClick="0" advTm="15000">
        <p:push dir="u"/>
      </p:transition>
    </mc:Choice>
    <mc:Fallback xmlns="">
      <p:transition advClick="0" advTm="15000">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xEl>
                                              <p:pRg st="7" end="7"/>
                                            </p:txEl>
                                          </p:spTgt>
                                        </p:tgtEl>
                                        <p:attrNameLst>
                                          <p:attrName>style.visibility</p:attrName>
                                        </p:attrNameLst>
                                      </p:cBhvr>
                                      <p:to>
                                        <p:strVal val="visible"/>
                                      </p:to>
                                    </p:set>
                                    <p:animEffect transition="in" filter="fade">
                                      <p:cBhvr>
                                        <p:cTn id="7" dur="1000"/>
                                        <p:tgtEl>
                                          <p:spTgt spid="3">
                                            <p:txEl>
                                              <p:pRg st="7" end="7"/>
                                            </p:txEl>
                                          </p:spTgt>
                                        </p:tgtEl>
                                      </p:cBhvr>
                                    </p:animEffect>
                                    <p:anim calcmode="lin" valueType="num">
                                      <p:cBhvr>
                                        <p:cTn id="8"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endParaRPr lang="pl-PL"/>
          </a:p>
        </p:txBody>
      </p:sp>
      <p:pic>
        <p:nvPicPr>
          <p:cNvPr id="3074" name="Picture 2" descr="Znalezione obrazy dla zapytania rodzin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37892" y="0"/>
            <a:ext cx="11281892"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Symbol zastępczy zawartości 2"/>
          <p:cNvSpPr>
            <a:spLocks noGrp="1"/>
          </p:cNvSpPr>
          <p:nvPr>
            <p:ph idx="1"/>
          </p:nvPr>
        </p:nvSpPr>
        <p:spPr>
          <a:xfrm>
            <a:off x="1257300" y="-2432519"/>
            <a:ext cx="7886700" cy="3663201"/>
          </a:xfrm>
        </p:spPr>
        <p:txBody>
          <a:bodyPr>
            <a:normAutofit fontScale="92500" lnSpcReduction="20000"/>
          </a:bodyPr>
          <a:lstStyle/>
          <a:p>
            <a:pPr marL="0" indent="0">
              <a:buNone/>
            </a:pPr>
            <a:endParaRPr lang="pl-PL" sz="4050" b="1" dirty="0"/>
          </a:p>
          <a:p>
            <a:pPr marL="0" indent="0">
              <a:buNone/>
            </a:pPr>
            <a:endParaRPr lang="pl-PL" sz="4050" b="1" dirty="0"/>
          </a:p>
          <a:p>
            <a:pPr marL="0" indent="0">
              <a:buNone/>
            </a:pPr>
            <a:endParaRPr lang="pl-PL" sz="4050" b="1" dirty="0"/>
          </a:p>
          <a:p>
            <a:pPr marL="0" indent="0">
              <a:buNone/>
            </a:pPr>
            <a:endParaRPr lang="pl-PL" sz="4050" b="1" dirty="0"/>
          </a:p>
          <a:p>
            <a:pPr marL="0" indent="0">
              <a:buNone/>
            </a:pPr>
            <a:r>
              <a:rPr lang="pl-PL" sz="4050" b="1" dirty="0"/>
              <a:t>                           </a:t>
            </a:r>
          </a:p>
          <a:p>
            <a:pPr marL="0" indent="0">
              <a:buNone/>
            </a:pPr>
            <a:r>
              <a:rPr lang="pl-PL" sz="4050" b="1" dirty="0">
                <a:solidFill>
                  <a:schemeClr val="bg1"/>
                </a:solidFill>
              </a:rPr>
              <a:t>				</a:t>
            </a:r>
            <a:r>
              <a:rPr lang="pl-PL" sz="4050" b="1" dirty="0" smtClean="0">
                <a:solidFill>
                  <a:schemeClr val="bg1"/>
                </a:solidFill>
              </a:rPr>
              <a:t> </a:t>
            </a:r>
            <a:r>
              <a:rPr lang="pl-PL" sz="4050" b="1" dirty="0">
                <a:solidFill>
                  <a:schemeClr val="bg1"/>
                </a:solidFill>
              </a:rPr>
              <a:t>… założysz rodzinę</a:t>
            </a:r>
          </a:p>
        </p:txBody>
      </p:sp>
    </p:spTree>
    <p:extLst>
      <p:ext uri="{BB962C8B-B14F-4D97-AF65-F5344CB8AC3E}">
        <p14:creationId xmlns:p14="http://schemas.microsoft.com/office/powerpoint/2010/main" val="1191614362"/>
      </p:ext>
    </p:extLst>
  </p:cSld>
  <p:clrMapOvr>
    <a:masterClrMapping/>
  </p:clrMapOvr>
  <mc:AlternateContent xmlns:mc="http://schemas.openxmlformats.org/markup-compatibility/2006" xmlns:p14="http://schemas.microsoft.com/office/powerpoint/2010/main">
    <mc:Choice Requires="p14">
      <p:transition p14:dur="250" advClick="0" advTm="15000">
        <p:push dir="u"/>
      </p:transition>
    </mc:Choice>
    <mc:Fallback xmlns="">
      <p:transition advClick="0" advTm="15000">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fade">
                                      <p:cBhvr>
                                        <p:cTn id="7" dur="1000"/>
                                        <p:tgtEl>
                                          <p:spTgt spid="3">
                                            <p:txEl>
                                              <p:pRg st="4" end="4"/>
                                            </p:txEl>
                                          </p:spTgt>
                                        </p:tgtEl>
                                      </p:cBhvr>
                                    </p:animEffect>
                                    <p:anim calcmode="lin" valueType="num">
                                      <p:cBhvr>
                                        <p:cTn id="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4" end="4"/>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xEl>
                                              <p:pRg st="5" end="5"/>
                                            </p:txEl>
                                          </p:spTgt>
                                        </p:tgtEl>
                                        <p:attrNameLst>
                                          <p:attrName>style.visibility</p:attrName>
                                        </p:attrNameLst>
                                      </p:cBhvr>
                                      <p:to>
                                        <p:strVal val="visible"/>
                                      </p:to>
                                    </p:set>
                                    <p:animEffect transition="in" filter="fade">
                                      <p:cBhvr>
                                        <p:cTn id="12" dur="1000"/>
                                        <p:tgtEl>
                                          <p:spTgt spid="3">
                                            <p:txEl>
                                              <p:pRg st="5" end="5"/>
                                            </p:txEl>
                                          </p:spTgt>
                                        </p:tgtEl>
                                      </p:cBhvr>
                                    </p:animEffect>
                                    <p:anim calcmode="lin" valueType="num">
                                      <p:cBhvr>
                                        <p:cTn id="1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endParaRPr lang="pl-PL"/>
          </a:p>
        </p:txBody>
      </p:sp>
      <p:pic>
        <p:nvPicPr>
          <p:cNvPr id="8" name="Picture 4" descr="https://scontent.xx.fbcdn.net/v/t1.15752-0/p280x280/45461910_345630072880425_3219089266936119296_n.jpg?_nc_cat=105&amp;_nc_ad=z-m&amp;_nc_cid=0&amp;_nc_ht=scontent.xx&amp;oh=d90714a0d1f3489d90c2dde8ace94003&amp;oe=5C76CBA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Symbol zastępczy zawartości 2"/>
          <p:cNvSpPr>
            <a:spLocks noGrp="1"/>
          </p:cNvSpPr>
          <p:nvPr>
            <p:ph idx="1"/>
          </p:nvPr>
        </p:nvSpPr>
        <p:spPr>
          <a:xfrm>
            <a:off x="870316" y="667228"/>
            <a:ext cx="7401806" cy="4369113"/>
          </a:xfrm>
        </p:spPr>
        <p:txBody>
          <a:bodyPr>
            <a:normAutofit/>
          </a:bodyPr>
          <a:lstStyle/>
          <a:p>
            <a:pPr marL="0" indent="0">
              <a:buNone/>
            </a:pPr>
            <a:endParaRPr lang="pl-PL" dirty="0" smtClean="0"/>
          </a:p>
          <a:p>
            <a:pPr marL="0" indent="0">
              <a:buNone/>
            </a:pPr>
            <a:endParaRPr lang="pl-PL" dirty="0"/>
          </a:p>
          <a:p>
            <a:pPr marL="0" indent="0">
              <a:buNone/>
            </a:pPr>
            <a:endParaRPr lang="pl-PL" sz="4050" b="1" dirty="0"/>
          </a:p>
          <a:p>
            <a:pPr marL="0" indent="0">
              <a:buNone/>
            </a:pPr>
            <a:r>
              <a:rPr lang="pl-PL" sz="4050" b="1" dirty="0">
                <a:solidFill>
                  <a:schemeClr val="bg1"/>
                </a:solidFill>
              </a:rPr>
              <a:t>                   </a:t>
            </a:r>
            <a:r>
              <a:rPr lang="pl-PL" sz="4050" b="1" dirty="0" smtClean="0">
                <a:solidFill>
                  <a:schemeClr val="bg1"/>
                </a:solidFill>
              </a:rPr>
              <a:t>   </a:t>
            </a:r>
            <a:r>
              <a:rPr lang="pl-PL" sz="4050" b="1" dirty="0">
                <a:solidFill>
                  <a:schemeClr val="bg1"/>
                </a:solidFill>
              </a:rPr>
              <a:t>Nie pozwól, </a:t>
            </a:r>
          </a:p>
          <a:p>
            <a:pPr marL="0" indent="0">
              <a:buNone/>
            </a:pPr>
            <a:r>
              <a:rPr lang="pl-PL" sz="4050" b="1" dirty="0">
                <a:solidFill>
                  <a:schemeClr val="bg1"/>
                </a:solidFill>
              </a:rPr>
              <a:t>			</a:t>
            </a:r>
            <a:r>
              <a:rPr lang="pl-PL" sz="4050" b="1" dirty="0" smtClean="0">
                <a:solidFill>
                  <a:schemeClr val="bg1"/>
                </a:solidFill>
              </a:rPr>
              <a:t>   </a:t>
            </a:r>
            <a:r>
              <a:rPr lang="pl-PL" sz="4050" b="1" dirty="0">
                <a:solidFill>
                  <a:schemeClr val="bg1"/>
                </a:solidFill>
              </a:rPr>
              <a:t>by Cię </a:t>
            </a:r>
          </a:p>
          <a:p>
            <a:pPr marL="0" indent="0">
              <a:buNone/>
            </a:pPr>
            <a:r>
              <a:rPr lang="pl-PL" sz="4050" b="1" dirty="0">
                <a:solidFill>
                  <a:schemeClr val="bg1"/>
                </a:solidFill>
              </a:rPr>
              <a:t>		         </a:t>
            </a:r>
            <a:r>
              <a:rPr lang="pl-PL" sz="4050" b="1" dirty="0" smtClean="0">
                <a:solidFill>
                  <a:schemeClr val="bg1"/>
                </a:solidFill>
              </a:rPr>
              <a:t>zabrakło</a:t>
            </a:r>
            <a:r>
              <a:rPr lang="pl-PL" sz="4050" b="1" dirty="0">
                <a:solidFill>
                  <a:schemeClr val="bg1"/>
                </a:solidFill>
              </a:rPr>
              <a:t>…</a:t>
            </a:r>
          </a:p>
        </p:txBody>
      </p:sp>
    </p:spTree>
    <p:extLst>
      <p:ext uri="{BB962C8B-B14F-4D97-AF65-F5344CB8AC3E}">
        <p14:creationId xmlns:p14="http://schemas.microsoft.com/office/powerpoint/2010/main" val="1628875110"/>
      </p:ext>
    </p:extLst>
  </p:cSld>
  <p:clrMapOvr>
    <a:masterClrMapping/>
  </p:clrMapOvr>
  <mc:AlternateContent xmlns:mc="http://schemas.openxmlformats.org/markup-compatibility/2006" xmlns:p14="http://schemas.microsoft.com/office/powerpoint/2010/main">
    <mc:Choice Requires="p14">
      <p:transition p14:dur="250" advClick="0" advTm="15000">
        <p:push dir="u"/>
      </p:transition>
    </mc:Choice>
    <mc:Fallback xmlns="">
      <p:transition advClick="0" advTm="15000">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with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2000"/>
                                        <p:tgtEl>
                                          <p:spTgt spid="3">
                                            <p:txEl>
                                              <p:pRg st="3" end="3"/>
                                            </p:txEl>
                                          </p:spTgt>
                                        </p:tgtEl>
                                      </p:cBhvr>
                                    </p:animEffect>
                                    <p:anim calcmode="lin" valueType="num">
                                      <p:cBhvr>
                                        <p:cTn id="8"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3" end="3"/>
                                            </p:txEl>
                                          </p:spTgt>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2000"/>
                                        <p:tgtEl>
                                          <p:spTgt spid="3">
                                            <p:txEl>
                                              <p:pRg st="4" end="4"/>
                                            </p:txEl>
                                          </p:spTgt>
                                        </p:tgtEl>
                                      </p:cBhvr>
                                    </p:animEffect>
                                    <p:anim calcmode="lin" valueType="num">
                                      <p:cBhvr>
                                        <p:cTn id="13"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4" end="4"/>
                                            </p:txEl>
                                          </p:spTgt>
                                        </p:tgtEl>
                                        <p:attrNameLst>
                                          <p:attrName>ppt_h</p:attrName>
                                        </p:attrNameLst>
                                      </p:cBhvr>
                                      <p:tavLst>
                                        <p:tav tm="0">
                                          <p:val>
                                            <p:strVal val="#ppt_h"/>
                                          </p:val>
                                        </p:tav>
                                        <p:tav tm="100000">
                                          <p:val>
                                            <p:strVal val="#ppt_h"/>
                                          </p:val>
                                        </p:tav>
                                      </p:tavLst>
                                    </p:anim>
                                  </p:childTnLst>
                                </p:cTn>
                              </p:par>
                              <p:par>
                                <p:cTn id="15" presetID="45" presetClass="entr" presetSubtype="0" fill="hold" grpId="0"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2000"/>
                                        <p:tgtEl>
                                          <p:spTgt spid="3">
                                            <p:txEl>
                                              <p:pRg st="5" end="5"/>
                                            </p:txEl>
                                          </p:spTgt>
                                        </p:tgtEl>
                                      </p:cBhvr>
                                    </p:animEffect>
                                    <p:anim calcmode="lin" valueType="num">
                                      <p:cBhvr>
                                        <p:cTn id="18"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19" dur="2000" fill="hold"/>
                                        <p:tgtEl>
                                          <p:spTgt spid="3">
                                            <p:txEl>
                                              <p:pRg st="5" end="5"/>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endParaRPr lang="pl-PL"/>
          </a:p>
        </p:txBody>
      </p:sp>
      <p:pic>
        <p:nvPicPr>
          <p:cNvPr id="4" name="Obraz 3"/>
          <p:cNvPicPr>
            <a:picLocks noChangeAspect="1"/>
          </p:cNvPicPr>
          <p:nvPr/>
        </p:nvPicPr>
        <p:blipFill>
          <a:blip r:embed="rId2"/>
          <a:stretch>
            <a:fillRect/>
          </a:stretch>
        </p:blipFill>
        <p:spPr>
          <a:xfrm>
            <a:off x="-781" y="0"/>
            <a:ext cx="9144000" cy="6858000"/>
          </a:xfrm>
          <a:prstGeom prst="rect">
            <a:avLst/>
          </a:prstGeom>
        </p:spPr>
      </p:pic>
      <p:sp>
        <p:nvSpPr>
          <p:cNvPr id="3" name="Symbol zastępczy zawartości 2"/>
          <p:cNvSpPr>
            <a:spLocks noGrp="1"/>
          </p:cNvSpPr>
          <p:nvPr>
            <p:ph idx="1"/>
          </p:nvPr>
        </p:nvSpPr>
        <p:spPr>
          <a:xfrm>
            <a:off x="165010" y="770318"/>
            <a:ext cx="7886700" cy="4101469"/>
          </a:xfrm>
        </p:spPr>
        <p:txBody>
          <a:bodyPr>
            <a:normAutofit/>
          </a:bodyPr>
          <a:lstStyle/>
          <a:p>
            <a:pPr marL="0" indent="0">
              <a:buNone/>
            </a:pPr>
            <a:r>
              <a:rPr lang="pl-PL" sz="4050" b="1" dirty="0"/>
              <a:t>     Nie spal się na starcie!</a:t>
            </a:r>
          </a:p>
        </p:txBody>
      </p:sp>
    </p:spTree>
    <p:extLst>
      <p:ext uri="{BB962C8B-B14F-4D97-AF65-F5344CB8AC3E}">
        <p14:creationId xmlns:p14="http://schemas.microsoft.com/office/powerpoint/2010/main" val="2277308392"/>
      </p:ext>
    </p:extLst>
  </p:cSld>
  <p:clrMapOvr>
    <a:masterClrMapping/>
  </p:clrMapOvr>
  <mc:AlternateContent xmlns:mc="http://schemas.openxmlformats.org/markup-compatibility/2006" xmlns:p14="http://schemas.microsoft.com/office/powerpoint/2010/main">
    <mc:Choice Requires="p14">
      <p:transition p14:dur="250" advClick="0" advTm="15000">
        <p:push dir="u"/>
      </p:transition>
    </mc:Choice>
    <mc:Fallback xmlns="">
      <p:transition advClick="0" advTm="15000">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endParaRPr lang="pl-PL"/>
          </a:p>
        </p:txBody>
      </p:sp>
      <p:pic>
        <p:nvPicPr>
          <p:cNvPr id="4" name="Obraz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954592"/>
          </a:xfrm>
          <a:prstGeom prst="rect">
            <a:avLst/>
          </a:prstGeom>
        </p:spPr>
      </p:pic>
      <p:sp>
        <p:nvSpPr>
          <p:cNvPr id="3" name="Symbol zastępczy zawartości 2"/>
          <p:cNvSpPr>
            <a:spLocks noGrp="1"/>
          </p:cNvSpPr>
          <p:nvPr>
            <p:ph idx="1"/>
          </p:nvPr>
        </p:nvSpPr>
        <p:spPr>
          <a:xfrm>
            <a:off x="-1161513" y="365126"/>
            <a:ext cx="7886700" cy="4358879"/>
          </a:xfrm>
        </p:spPr>
        <p:txBody>
          <a:bodyPr>
            <a:normAutofit/>
          </a:bodyPr>
          <a:lstStyle/>
          <a:p>
            <a:pPr marL="0" indent="0">
              <a:buNone/>
            </a:pPr>
            <a:r>
              <a:rPr lang="pl-PL" sz="4050" b="1" dirty="0">
                <a:solidFill>
                  <a:schemeClr val="bg1"/>
                </a:solidFill>
              </a:rPr>
              <a:t>		</a:t>
            </a:r>
            <a:r>
              <a:rPr lang="pl-PL" sz="4050" b="1" dirty="0"/>
              <a:t>Weź życie w swoje ręce!</a:t>
            </a:r>
          </a:p>
        </p:txBody>
      </p:sp>
    </p:spTree>
    <p:extLst>
      <p:ext uri="{BB962C8B-B14F-4D97-AF65-F5344CB8AC3E}">
        <p14:creationId xmlns:p14="http://schemas.microsoft.com/office/powerpoint/2010/main" val="1593597386"/>
      </p:ext>
    </p:extLst>
  </p:cSld>
  <p:clrMapOvr>
    <a:masterClrMapping/>
  </p:clrMapOvr>
  <mc:AlternateContent xmlns:mc="http://schemas.openxmlformats.org/markup-compatibility/2006" xmlns:p14="http://schemas.microsoft.com/office/powerpoint/2010/main">
    <mc:Choice Requires="p14">
      <p:transition p14:dur="250" advClick="0" advTm="15000">
        <p:push dir="u"/>
      </p:transition>
    </mc:Choice>
    <mc:Fallback xmlns="">
      <p:transition advClick="0" advTm="15000">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Obraz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17" y="0"/>
            <a:ext cx="9149717" cy="6858000"/>
          </a:xfrm>
          <a:prstGeom prst="rect">
            <a:avLst/>
          </a:prstGeom>
        </p:spPr>
      </p:pic>
      <p:sp>
        <p:nvSpPr>
          <p:cNvPr id="3" name="Symbol zastępczy zawartości 2"/>
          <p:cNvSpPr>
            <a:spLocks noGrp="1"/>
          </p:cNvSpPr>
          <p:nvPr>
            <p:ph idx="1"/>
          </p:nvPr>
        </p:nvSpPr>
        <p:spPr>
          <a:xfrm>
            <a:off x="742042" y="0"/>
            <a:ext cx="7886700" cy="4656935"/>
          </a:xfrm>
        </p:spPr>
        <p:txBody>
          <a:bodyPr/>
          <a:lstStyle/>
          <a:p>
            <a:pPr marL="0" indent="0">
              <a:buNone/>
            </a:pPr>
            <a:r>
              <a:rPr lang="pl-PL" dirty="0" smtClean="0"/>
              <a:t>		              </a:t>
            </a:r>
            <a:r>
              <a:rPr lang="pl-PL" dirty="0" smtClean="0">
                <a:solidFill>
                  <a:schemeClr val="bg1"/>
                </a:solidFill>
              </a:rPr>
              <a:t> </a:t>
            </a:r>
            <a:r>
              <a:rPr lang="pl-PL" sz="6000" dirty="0" smtClean="0">
                <a:solidFill>
                  <a:schemeClr val="bg1"/>
                </a:solidFill>
              </a:rPr>
              <a:t>Powiedz</a:t>
            </a:r>
            <a:endParaRPr lang="pl-PL" sz="6000" dirty="0">
              <a:solidFill>
                <a:schemeClr val="bg1"/>
              </a:solidFill>
            </a:endParaRPr>
          </a:p>
        </p:txBody>
      </p:sp>
      <p:sp>
        <p:nvSpPr>
          <p:cNvPr id="2" name="pole tekstowe 1"/>
          <p:cNvSpPr txBox="1"/>
          <p:nvPr/>
        </p:nvSpPr>
        <p:spPr>
          <a:xfrm>
            <a:off x="5843239" y="5820936"/>
            <a:ext cx="2172186" cy="646331"/>
          </a:xfrm>
          <a:prstGeom prst="rect">
            <a:avLst/>
          </a:prstGeom>
          <a:noFill/>
        </p:spPr>
        <p:txBody>
          <a:bodyPr wrap="square" rtlCol="0">
            <a:spAutoFit/>
          </a:bodyPr>
          <a:lstStyle/>
          <a:p>
            <a:pPr algn="ctr"/>
            <a:r>
              <a:rPr lang="pl-PL" dirty="0" smtClean="0">
                <a:hlinkClick r:id="rId3" action="ppaction://hlinksldjump"/>
              </a:rPr>
              <a:t>Powrót do spisu treści</a:t>
            </a:r>
            <a:endParaRPr lang="pl-PL" dirty="0"/>
          </a:p>
        </p:txBody>
      </p:sp>
    </p:spTree>
    <p:extLst>
      <p:ext uri="{BB962C8B-B14F-4D97-AF65-F5344CB8AC3E}">
        <p14:creationId xmlns:p14="http://schemas.microsoft.com/office/powerpoint/2010/main" val="2716036522"/>
      </p:ext>
    </p:extLst>
  </p:cSld>
  <p:clrMapOvr>
    <a:masterClrMapping/>
  </p:clrMapOvr>
  <mc:AlternateContent xmlns:mc="http://schemas.openxmlformats.org/markup-compatibility/2006" xmlns:p14="http://schemas.microsoft.com/office/powerpoint/2010/main">
    <mc:Choice Requires="p14">
      <p:transition p14:dur="250" advClick="0" advTm="15000">
        <p:push dir="u"/>
      </p:transition>
    </mc:Choice>
    <mc:Fallback xmlns="">
      <p:transition advClick="0" advTm="15000">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aro\Desktop\beznazwy.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529962"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Symbol zastępczy zawartości 2"/>
          <p:cNvSpPr>
            <a:spLocks noGrp="1"/>
          </p:cNvSpPr>
          <p:nvPr>
            <p:ph idx="1"/>
          </p:nvPr>
        </p:nvSpPr>
        <p:spPr>
          <a:xfrm>
            <a:off x="756834" y="297308"/>
            <a:ext cx="8016294" cy="4297645"/>
          </a:xfrm>
        </p:spPr>
        <p:txBody>
          <a:bodyPr>
            <a:normAutofit fontScale="47500" lnSpcReduction="20000"/>
          </a:bodyPr>
          <a:lstStyle/>
          <a:p>
            <a:pPr marL="0" indent="0">
              <a:buNone/>
            </a:pPr>
            <a:endParaRPr lang="pl-PL" dirty="0" smtClean="0"/>
          </a:p>
          <a:p>
            <a:pPr marL="0" indent="0">
              <a:buNone/>
            </a:pPr>
            <a:endParaRPr lang="pl-PL" dirty="0"/>
          </a:p>
          <a:p>
            <a:pPr marL="0" indent="0">
              <a:buNone/>
            </a:pPr>
            <a:endParaRPr lang="pl-PL" dirty="0" smtClean="0"/>
          </a:p>
          <a:p>
            <a:pPr marL="0" indent="0">
              <a:buNone/>
            </a:pPr>
            <a:endParaRPr lang="pl-PL" dirty="0"/>
          </a:p>
          <a:p>
            <a:pPr marL="0" indent="0">
              <a:buNone/>
            </a:pPr>
            <a:endParaRPr lang="pl-PL" dirty="0" smtClean="0"/>
          </a:p>
          <a:p>
            <a:pPr marL="0" indent="0">
              <a:buNone/>
            </a:pPr>
            <a:endParaRPr lang="pl-PL" dirty="0"/>
          </a:p>
          <a:p>
            <a:pPr marL="0" indent="0">
              <a:buNone/>
            </a:pPr>
            <a:endParaRPr lang="pl-PL" dirty="0" smtClean="0"/>
          </a:p>
          <a:p>
            <a:pPr marL="0" indent="0" algn="ctr">
              <a:lnSpc>
                <a:spcPct val="170000"/>
              </a:lnSpc>
              <a:buNone/>
            </a:pPr>
            <a:r>
              <a:rPr lang="pl-PL" sz="5800" b="1" dirty="0" smtClean="0"/>
              <a:t>Uzależnienie </a:t>
            </a:r>
            <a:r>
              <a:rPr lang="pl-PL" sz="5800" b="1" dirty="0"/>
              <a:t>to silne pragnienie zażywania konkretnych środków, bądź wykonywania jakiejś czynności.</a:t>
            </a:r>
          </a:p>
        </p:txBody>
      </p:sp>
      <p:sp>
        <p:nvSpPr>
          <p:cNvPr id="5" name="pole tekstowe 4"/>
          <p:cNvSpPr txBox="1"/>
          <p:nvPr/>
        </p:nvSpPr>
        <p:spPr>
          <a:xfrm>
            <a:off x="7382107" y="5541810"/>
            <a:ext cx="1993187" cy="369332"/>
          </a:xfrm>
          <a:prstGeom prst="rect">
            <a:avLst/>
          </a:prstGeom>
          <a:noFill/>
        </p:spPr>
        <p:txBody>
          <a:bodyPr wrap="square" rtlCol="0">
            <a:spAutoFit/>
          </a:bodyPr>
          <a:lstStyle/>
          <a:p>
            <a:r>
              <a:rPr lang="pl-PL" dirty="0" smtClean="0">
                <a:hlinkClick r:id="rId3" action="ppaction://hlinksldjump"/>
              </a:rPr>
              <a:t>Powrót</a:t>
            </a:r>
            <a:endParaRPr lang="pl-PL" dirty="0"/>
          </a:p>
        </p:txBody>
      </p:sp>
    </p:spTree>
    <p:extLst>
      <p:ext uri="{BB962C8B-B14F-4D97-AF65-F5344CB8AC3E}">
        <p14:creationId xmlns:p14="http://schemas.microsoft.com/office/powerpoint/2010/main" val="3268501115"/>
      </p:ext>
    </p:extLst>
  </p:cSld>
  <p:clrMapOvr>
    <a:masterClrMapping/>
  </p:clrMapOvr>
  <mc:AlternateContent xmlns:mc="http://schemas.openxmlformats.org/markup-compatibility/2006" xmlns:p14="http://schemas.microsoft.com/office/powerpoint/2010/main">
    <mc:Choice Requires="p14">
      <p:transition p14:dur="250" advClick="0" advTm="15000">
        <p:push dir="u"/>
      </p:transition>
    </mc:Choice>
    <mc:Fallback xmlns="">
      <p:transition advClick="0" advTm="15000">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3">
                                            <p:txEl>
                                              <p:pRg st="7" end="7"/>
                                            </p:txEl>
                                          </p:spTgt>
                                        </p:tgtEl>
                                        <p:attrNameLst>
                                          <p:attrName>style.visibility</p:attrName>
                                        </p:attrNameLst>
                                      </p:cBhvr>
                                      <p:to>
                                        <p:strVal val="visible"/>
                                      </p:to>
                                    </p:set>
                                    <p:animEffect transition="in" filter="circle(in)">
                                      <p:cBhvr>
                                        <p:cTn id="7" dur="2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pPr algn="ctr"/>
            <a:r>
              <a:rPr lang="pl-PL" dirty="0" smtClean="0"/>
              <a:t>Jak rozpoznać?</a:t>
            </a:r>
            <a:endParaRPr lang="pl-PL" dirty="0"/>
          </a:p>
        </p:txBody>
      </p:sp>
      <p:sp>
        <p:nvSpPr>
          <p:cNvPr id="3" name="Symbol zastępczy zawartości 2"/>
          <p:cNvSpPr>
            <a:spLocks noGrp="1"/>
          </p:cNvSpPr>
          <p:nvPr>
            <p:ph idx="1"/>
          </p:nvPr>
        </p:nvSpPr>
        <p:spPr/>
        <p:txBody>
          <a:bodyPr>
            <a:normAutofit/>
          </a:bodyPr>
          <a:lstStyle/>
          <a:p>
            <a:pPr marL="0" indent="0" algn="ctr">
              <a:lnSpc>
                <a:spcPct val="150000"/>
              </a:lnSpc>
              <a:buNone/>
            </a:pPr>
            <a:r>
              <a:rPr lang="pl-PL" sz="2700" b="1" dirty="0"/>
              <a:t>Uzależnienie to choroba, która utrudnia prawidłowe funkcjonowanie psychiczne, fizyczne i społeczne. Osoba uzależniona najczęściej nie zdaje sobie sprawy ze swojego nałogu, który przynosi wiele szkód. </a:t>
            </a:r>
          </a:p>
        </p:txBody>
      </p:sp>
      <p:sp>
        <p:nvSpPr>
          <p:cNvPr id="4" name="pole tekstowe 3"/>
          <p:cNvSpPr txBox="1"/>
          <p:nvPr/>
        </p:nvSpPr>
        <p:spPr>
          <a:xfrm>
            <a:off x="7203688" y="5848588"/>
            <a:ext cx="1706136" cy="369332"/>
          </a:xfrm>
          <a:prstGeom prst="rect">
            <a:avLst/>
          </a:prstGeom>
          <a:noFill/>
        </p:spPr>
        <p:txBody>
          <a:bodyPr wrap="square" rtlCol="0">
            <a:spAutoFit/>
          </a:bodyPr>
          <a:lstStyle/>
          <a:p>
            <a:r>
              <a:rPr lang="pl-PL" dirty="0" smtClean="0">
                <a:hlinkClick r:id="rId2" action="ppaction://hlinksldjump"/>
              </a:rPr>
              <a:t>Powrót</a:t>
            </a:r>
            <a:endParaRPr lang="pl-PL" dirty="0"/>
          </a:p>
        </p:txBody>
      </p:sp>
    </p:spTree>
    <p:extLst>
      <p:ext uri="{BB962C8B-B14F-4D97-AF65-F5344CB8AC3E}">
        <p14:creationId xmlns:p14="http://schemas.microsoft.com/office/powerpoint/2010/main" val="180237811"/>
      </p:ext>
    </p:extLst>
  </p:cSld>
  <p:clrMapOvr>
    <a:masterClrMapping/>
  </p:clrMapOvr>
  <mc:AlternateContent xmlns:mc="http://schemas.openxmlformats.org/markup-compatibility/2006" xmlns:p14="http://schemas.microsoft.com/office/powerpoint/2010/main">
    <mc:Choice Requires="p14">
      <p:transition p14:dur="250" advClick="0" advTm="15000">
        <p:push dir="u"/>
      </p:transition>
    </mc:Choice>
    <mc:Fallback xmlns="">
      <p:transition advClick="0" advTm="15000">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bg>
      <p:bgPr>
        <a:pattFill prst="pct80">
          <a:fgClr>
            <a:schemeClr val="bg2"/>
          </a:fgClr>
          <a:bgClr>
            <a:schemeClr val="bg1"/>
          </a:bgClr>
        </a:pattFill>
        <a:effectLst/>
      </p:bgPr>
    </p:bg>
    <p:spTree>
      <p:nvGrpSpPr>
        <p:cNvPr id="1" name=""/>
        <p:cNvGrpSpPr/>
        <p:nvPr/>
      </p:nvGrpSpPr>
      <p:grpSpPr>
        <a:xfrm>
          <a:off x="0" y="0"/>
          <a:ext cx="0" cy="0"/>
          <a:chOff x="0" y="0"/>
          <a:chExt cx="0" cy="0"/>
        </a:xfrm>
      </p:grpSpPr>
      <p:pic>
        <p:nvPicPr>
          <p:cNvPr id="6" name="Obraz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9144000" cy="6857999"/>
          </a:xfrm>
          <a:prstGeom prst="rect">
            <a:avLst/>
          </a:prstGeom>
        </p:spPr>
      </p:pic>
      <p:sp>
        <p:nvSpPr>
          <p:cNvPr id="2" name="Tytuł 1"/>
          <p:cNvSpPr>
            <a:spLocks noGrp="1"/>
          </p:cNvSpPr>
          <p:nvPr>
            <p:ph type="title"/>
          </p:nvPr>
        </p:nvSpPr>
        <p:spPr>
          <a:xfrm>
            <a:off x="628650" y="0"/>
            <a:ext cx="7886700" cy="1325563"/>
          </a:xfrm>
        </p:spPr>
        <p:txBody>
          <a:bodyPr>
            <a:normAutofit fontScale="90000"/>
          </a:bodyPr>
          <a:lstStyle/>
          <a:p>
            <a:pPr algn="ctr"/>
            <a:r>
              <a:rPr lang="pl-PL" sz="5400" b="1" dirty="0" smtClean="0">
                <a:solidFill>
                  <a:schemeClr val="tx1"/>
                </a:solidFill>
              </a:rPr>
              <a:t>Uzależniony nastolatek:</a:t>
            </a:r>
            <a:endParaRPr lang="pl-PL" sz="5400" b="1" dirty="0">
              <a:solidFill>
                <a:schemeClr val="tx1"/>
              </a:solidFill>
            </a:endParaRPr>
          </a:p>
        </p:txBody>
      </p:sp>
      <p:sp>
        <p:nvSpPr>
          <p:cNvPr id="5" name="Symbol zastępczy zawartości 4"/>
          <p:cNvSpPr>
            <a:spLocks noGrp="1"/>
          </p:cNvSpPr>
          <p:nvPr>
            <p:ph idx="1"/>
          </p:nvPr>
        </p:nvSpPr>
        <p:spPr/>
        <p:txBody>
          <a:bodyPr>
            <a:normAutofit lnSpcReduction="10000"/>
          </a:bodyPr>
          <a:lstStyle/>
          <a:p>
            <a:pPr>
              <a:buFontTx/>
              <a:buChar char="-"/>
              <a:defRPr/>
            </a:pPr>
            <a:r>
              <a:rPr lang="pl-PL" b="1" dirty="0"/>
              <a:t>unika bliskości i związków</a:t>
            </a:r>
          </a:p>
          <a:p>
            <a:pPr>
              <a:buFontTx/>
              <a:buChar char="-"/>
              <a:defRPr/>
            </a:pPr>
            <a:r>
              <a:rPr lang="pl-PL" b="1" dirty="0"/>
              <a:t>ma czarno – biały obraz świata</a:t>
            </a:r>
          </a:p>
          <a:p>
            <a:pPr>
              <a:buFontTx/>
              <a:buChar char="-"/>
              <a:defRPr/>
            </a:pPr>
            <a:r>
              <a:rPr lang="pl-PL" b="1" dirty="0" smtClean="0"/>
              <a:t>łamie </a:t>
            </a:r>
            <a:r>
              <a:rPr lang="pl-PL" b="1" dirty="0"/>
              <a:t>prawo</a:t>
            </a:r>
          </a:p>
          <a:p>
            <a:pPr>
              <a:buFontTx/>
              <a:buChar char="-"/>
              <a:defRPr/>
            </a:pPr>
            <a:r>
              <a:rPr lang="pl-PL" b="1" dirty="0" smtClean="0"/>
              <a:t>przeżywa </a:t>
            </a:r>
            <a:r>
              <a:rPr lang="pl-PL" b="1" dirty="0"/>
              <a:t>skrajne emocje</a:t>
            </a:r>
          </a:p>
          <a:p>
            <a:pPr>
              <a:buFontTx/>
              <a:buChar char="-"/>
              <a:defRPr/>
            </a:pPr>
            <a:r>
              <a:rPr lang="pl-PL" b="1" dirty="0"/>
              <a:t>żyje w chaosie</a:t>
            </a:r>
          </a:p>
          <a:p>
            <a:pPr>
              <a:buFontTx/>
              <a:buChar char="-"/>
              <a:defRPr/>
            </a:pPr>
            <a:r>
              <a:rPr lang="pl-PL" b="1" dirty="0"/>
              <a:t>nie ma zainteresowań</a:t>
            </a:r>
          </a:p>
          <a:p>
            <a:pPr>
              <a:buFontTx/>
              <a:buChar char="-"/>
              <a:defRPr/>
            </a:pPr>
            <a:r>
              <a:rPr lang="pl-PL" b="1" dirty="0"/>
              <a:t>notorycznie </a:t>
            </a:r>
            <a:r>
              <a:rPr lang="pl-PL" b="1" dirty="0" smtClean="0"/>
              <a:t>kłamie</a:t>
            </a:r>
          </a:p>
          <a:p>
            <a:pPr>
              <a:buFontTx/>
              <a:buChar char="-"/>
              <a:defRPr/>
            </a:pPr>
            <a:r>
              <a:rPr lang="pl-PL" b="1" dirty="0" smtClean="0"/>
              <a:t>jest </a:t>
            </a:r>
            <a:r>
              <a:rPr lang="pl-PL" b="1" dirty="0"/>
              <a:t>nastawiony na szybką redukcję </a:t>
            </a:r>
            <a:r>
              <a:rPr lang="pl-PL" b="1" dirty="0" smtClean="0"/>
              <a:t>stresu</a:t>
            </a:r>
          </a:p>
          <a:p>
            <a:pPr>
              <a:buFontTx/>
              <a:buChar char="-"/>
              <a:defRPr/>
            </a:pPr>
            <a:r>
              <a:rPr lang="pl-PL" b="1" dirty="0" smtClean="0"/>
              <a:t>ma </a:t>
            </a:r>
            <a:r>
              <a:rPr lang="pl-PL" b="1" dirty="0"/>
              <a:t>problem z przestrzeganiem norm i zasad</a:t>
            </a:r>
          </a:p>
          <a:p>
            <a:pPr>
              <a:buFontTx/>
              <a:buChar char="-"/>
              <a:defRPr/>
            </a:pPr>
            <a:endParaRPr lang="pl-PL" b="1" dirty="0"/>
          </a:p>
          <a:p>
            <a:pPr>
              <a:buFontTx/>
              <a:buChar char="-"/>
              <a:defRPr/>
            </a:pPr>
            <a:endParaRPr lang="pl-PL" b="1" dirty="0"/>
          </a:p>
          <a:p>
            <a:endParaRPr lang="pl-PL" dirty="0"/>
          </a:p>
        </p:txBody>
      </p:sp>
    </p:spTree>
    <p:extLst>
      <p:ext uri="{BB962C8B-B14F-4D97-AF65-F5344CB8AC3E}">
        <p14:creationId xmlns:p14="http://schemas.microsoft.com/office/powerpoint/2010/main" val="2780743686"/>
      </p:ext>
    </p:extLst>
  </p:cSld>
  <p:clrMapOvr>
    <a:masterClrMapping/>
  </p:clrMapOvr>
  <mc:AlternateContent xmlns:mc="http://schemas.openxmlformats.org/markup-compatibility/2006" xmlns:p14="http://schemas.microsoft.com/office/powerpoint/2010/main">
    <mc:Choice Requires="p14">
      <p:transition p14:dur="250" advClick="0" advTm="15000">
        <p:push dir="u"/>
      </p:transition>
    </mc:Choice>
    <mc:Fallback xmlns="">
      <p:transition advClick="0" advTm="15000">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 calcmode="lin" valueType="num">
                                      <p:cBhvr>
                                        <p:cTn id="12" dur="500" fill="hold"/>
                                        <p:tgtEl>
                                          <p:spTgt spid="5">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14" dur="500"/>
                                        <p:tgtEl>
                                          <p:spTgt spid="5">
                                            <p:txEl>
                                              <p:pRg st="0" end="0"/>
                                            </p:txEl>
                                          </p:spTgt>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5">
                                            <p:txEl>
                                              <p:pRg st="1" end="1"/>
                                            </p:txEl>
                                          </p:spTgt>
                                        </p:tgtEl>
                                        <p:attrNameLst>
                                          <p:attrName>style.visibility</p:attrName>
                                        </p:attrNameLst>
                                      </p:cBhvr>
                                      <p:to>
                                        <p:strVal val="visible"/>
                                      </p:to>
                                    </p:set>
                                    <p:anim calcmode="lin" valueType="num">
                                      <p:cBhvr>
                                        <p:cTn id="18" dur="500" fill="hold"/>
                                        <p:tgtEl>
                                          <p:spTgt spid="5">
                                            <p:txEl>
                                              <p:pRg st="1" end="1"/>
                                            </p:txEl>
                                          </p:spTgt>
                                        </p:tgtEl>
                                        <p:attrNameLst>
                                          <p:attrName>ppt_w</p:attrName>
                                        </p:attrNameLst>
                                      </p:cBhvr>
                                      <p:tavLst>
                                        <p:tav tm="0">
                                          <p:val>
                                            <p:fltVal val="0"/>
                                          </p:val>
                                        </p:tav>
                                        <p:tav tm="100000">
                                          <p:val>
                                            <p:strVal val="#ppt_w"/>
                                          </p:val>
                                        </p:tav>
                                      </p:tavLst>
                                    </p:anim>
                                    <p:anim calcmode="lin" valueType="num">
                                      <p:cBhvr>
                                        <p:cTn id="19" dur="500" fill="hold"/>
                                        <p:tgtEl>
                                          <p:spTgt spid="5">
                                            <p:txEl>
                                              <p:pRg st="1" end="1"/>
                                            </p:txEl>
                                          </p:spTgt>
                                        </p:tgtEl>
                                        <p:attrNameLst>
                                          <p:attrName>ppt_h</p:attrName>
                                        </p:attrNameLst>
                                      </p:cBhvr>
                                      <p:tavLst>
                                        <p:tav tm="0">
                                          <p:val>
                                            <p:fltVal val="0"/>
                                          </p:val>
                                        </p:tav>
                                        <p:tav tm="100000">
                                          <p:val>
                                            <p:strVal val="#ppt_h"/>
                                          </p:val>
                                        </p:tav>
                                      </p:tavLst>
                                    </p:anim>
                                    <p:animEffect transition="in" filter="fade">
                                      <p:cBhvr>
                                        <p:cTn id="20" dur="500"/>
                                        <p:tgtEl>
                                          <p:spTgt spid="5">
                                            <p:txEl>
                                              <p:pRg st="1" end="1"/>
                                            </p:txEl>
                                          </p:spTgt>
                                        </p:tgtEl>
                                      </p:cBhvr>
                                    </p:animEffect>
                                  </p:childTnLst>
                                </p:cTn>
                              </p:par>
                            </p:childTnLst>
                          </p:cTn>
                        </p:par>
                        <p:par>
                          <p:cTn id="21" fill="hold">
                            <p:stCondLst>
                              <p:cond delay="1500"/>
                            </p:stCondLst>
                            <p:childTnLst>
                              <p:par>
                                <p:cTn id="22" presetID="53" presetClass="entr" presetSubtype="16" fill="hold" grpId="0" nodeType="afterEffect">
                                  <p:stCondLst>
                                    <p:cond delay="0"/>
                                  </p:stCondLst>
                                  <p:childTnLst>
                                    <p:set>
                                      <p:cBhvr>
                                        <p:cTn id="23" dur="1" fill="hold">
                                          <p:stCondLst>
                                            <p:cond delay="0"/>
                                          </p:stCondLst>
                                        </p:cTn>
                                        <p:tgtEl>
                                          <p:spTgt spid="5">
                                            <p:txEl>
                                              <p:pRg st="2" end="2"/>
                                            </p:txEl>
                                          </p:spTgt>
                                        </p:tgtEl>
                                        <p:attrNameLst>
                                          <p:attrName>style.visibility</p:attrName>
                                        </p:attrNameLst>
                                      </p:cBhvr>
                                      <p:to>
                                        <p:strVal val="visible"/>
                                      </p:to>
                                    </p:set>
                                    <p:anim calcmode="lin" valueType="num">
                                      <p:cBhvr>
                                        <p:cTn id="24" dur="500" fill="hold"/>
                                        <p:tgtEl>
                                          <p:spTgt spid="5">
                                            <p:txEl>
                                              <p:pRg st="2" end="2"/>
                                            </p:txEl>
                                          </p:spTgt>
                                        </p:tgtEl>
                                        <p:attrNameLst>
                                          <p:attrName>ppt_w</p:attrName>
                                        </p:attrNameLst>
                                      </p:cBhvr>
                                      <p:tavLst>
                                        <p:tav tm="0">
                                          <p:val>
                                            <p:fltVal val="0"/>
                                          </p:val>
                                        </p:tav>
                                        <p:tav tm="100000">
                                          <p:val>
                                            <p:strVal val="#ppt_w"/>
                                          </p:val>
                                        </p:tav>
                                      </p:tavLst>
                                    </p:anim>
                                    <p:anim calcmode="lin" valueType="num">
                                      <p:cBhvr>
                                        <p:cTn id="25" dur="500" fill="hold"/>
                                        <p:tgtEl>
                                          <p:spTgt spid="5">
                                            <p:txEl>
                                              <p:pRg st="2" end="2"/>
                                            </p:txEl>
                                          </p:spTgt>
                                        </p:tgtEl>
                                        <p:attrNameLst>
                                          <p:attrName>ppt_h</p:attrName>
                                        </p:attrNameLst>
                                      </p:cBhvr>
                                      <p:tavLst>
                                        <p:tav tm="0">
                                          <p:val>
                                            <p:fltVal val="0"/>
                                          </p:val>
                                        </p:tav>
                                        <p:tav tm="100000">
                                          <p:val>
                                            <p:strVal val="#ppt_h"/>
                                          </p:val>
                                        </p:tav>
                                      </p:tavLst>
                                    </p:anim>
                                    <p:animEffect transition="in" filter="fade">
                                      <p:cBhvr>
                                        <p:cTn id="26" dur="500"/>
                                        <p:tgtEl>
                                          <p:spTgt spid="5">
                                            <p:txEl>
                                              <p:pRg st="2" end="2"/>
                                            </p:txEl>
                                          </p:spTgt>
                                        </p:tgtEl>
                                      </p:cBhvr>
                                    </p:animEffect>
                                  </p:childTnLst>
                                </p:cTn>
                              </p:par>
                            </p:childTnLst>
                          </p:cTn>
                        </p:par>
                        <p:par>
                          <p:cTn id="27" fill="hold">
                            <p:stCondLst>
                              <p:cond delay="2000"/>
                            </p:stCondLst>
                            <p:childTnLst>
                              <p:par>
                                <p:cTn id="28" presetID="53" presetClass="entr" presetSubtype="16" fill="hold" grpId="0" nodeType="afterEffect">
                                  <p:stCondLst>
                                    <p:cond delay="0"/>
                                  </p:stCondLst>
                                  <p:childTnLst>
                                    <p:set>
                                      <p:cBhvr>
                                        <p:cTn id="29" dur="1" fill="hold">
                                          <p:stCondLst>
                                            <p:cond delay="0"/>
                                          </p:stCondLst>
                                        </p:cTn>
                                        <p:tgtEl>
                                          <p:spTgt spid="5">
                                            <p:txEl>
                                              <p:pRg st="3" end="3"/>
                                            </p:txEl>
                                          </p:spTgt>
                                        </p:tgtEl>
                                        <p:attrNameLst>
                                          <p:attrName>style.visibility</p:attrName>
                                        </p:attrNameLst>
                                      </p:cBhvr>
                                      <p:to>
                                        <p:strVal val="visible"/>
                                      </p:to>
                                    </p:set>
                                    <p:anim calcmode="lin" valueType="num">
                                      <p:cBhvr>
                                        <p:cTn id="30" dur="500" fill="hold"/>
                                        <p:tgtEl>
                                          <p:spTgt spid="5">
                                            <p:txEl>
                                              <p:pRg st="3" end="3"/>
                                            </p:txEl>
                                          </p:spTgt>
                                        </p:tgtEl>
                                        <p:attrNameLst>
                                          <p:attrName>ppt_w</p:attrName>
                                        </p:attrNameLst>
                                      </p:cBhvr>
                                      <p:tavLst>
                                        <p:tav tm="0">
                                          <p:val>
                                            <p:fltVal val="0"/>
                                          </p:val>
                                        </p:tav>
                                        <p:tav tm="100000">
                                          <p:val>
                                            <p:strVal val="#ppt_w"/>
                                          </p:val>
                                        </p:tav>
                                      </p:tavLst>
                                    </p:anim>
                                    <p:anim calcmode="lin" valueType="num">
                                      <p:cBhvr>
                                        <p:cTn id="31" dur="500" fill="hold"/>
                                        <p:tgtEl>
                                          <p:spTgt spid="5">
                                            <p:txEl>
                                              <p:pRg st="3" end="3"/>
                                            </p:txEl>
                                          </p:spTgt>
                                        </p:tgtEl>
                                        <p:attrNameLst>
                                          <p:attrName>ppt_h</p:attrName>
                                        </p:attrNameLst>
                                      </p:cBhvr>
                                      <p:tavLst>
                                        <p:tav tm="0">
                                          <p:val>
                                            <p:fltVal val="0"/>
                                          </p:val>
                                        </p:tav>
                                        <p:tav tm="100000">
                                          <p:val>
                                            <p:strVal val="#ppt_h"/>
                                          </p:val>
                                        </p:tav>
                                      </p:tavLst>
                                    </p:anim>
                                    <p:animEffect transition="in" filter="fade">
                                      <p:cBhvr>
                                        <p:cTn id="32" dur="500"/>
                                        <p:tgtEl>
                                          <p:spTgt spid="5">
                                            <p:txEl>
                                              <p:pRg st="3" end="3"/>
                                            </p:txEl>
                                          </p:spTgt>
                                        </p:tgtEl>
                                      </p:cBhvr>
                                    </p:animEffect>
                                  </p:childTnLst>
                                </p:cTn>
                              </p:par>
                            </p:childTnLst>
                          </p:cTn>
                        </p:par>
                        <p:par>
                          <p:cTn id="33" fill="hold">
                            <p:stCondLst>
                              <p:cond delay="2500"/>
                            </p:stCondLst>
                            <p:childTnLst>
                              <p:par>
                                <p:cTn id="34" presetID="53" presetClass="entr" presetSubtype="16" fill="hold" grpId="0" nodeType="afterEffect">
                                  <p:stCondLst>
                                    <p:cond delay="0"/>
                                  </p:stCondLst>
                                  <p:childTnLst>
                                    <p:set>
                                      <p:cBhvr>
                                        <p:cTn id="35" dur="1" fill="hold">
                                          <p:stCondLst>
                                            <p:cond delay="0"/>
                                          </p:stCondLst>
                                        </p:cTn>
                                        <p:tgtEl>
                                          <p:spTgt spid="5">
                                            <p:txEl>
                                              <p:pRg st="4" end="4"/>
                                            </p:txEl>
                                          </p:spTgt>
                                        </p:tgtEl>
                                        <p:attrNameLst>
                                          <p:attrName>style.visibility</p:attrName>
                                        </p:attrNameLst>
                                      </p:cBhvr>
                                      <p:to>
                                        <p:strVal val="visible"/>
                                      </p:to>
                                    </p:set>
                                    <p:anim calcmode="lin" valueType="num">
                                      <p:cBhvr>
                                        <p:cTn id="36" dur="500" fill="hold"/>
                                        <p:tgtEl>
                                          <p:spTgt spid="5">
                                            <p:txEl>
                                              <p:pRg st="4" end="4"/>
                                            </p:txEl>
                                          </p:spTgt>
                                        </p:tgtEl>
                                        <p:attrNameLst>
                                          <p:attrName>ppt_w</p:attrName>
                                        </p:attrNameLst>
                                      </p:cBhvr>
                                      <p:tavLst>
                                        <p:tav tm="0">
                                          <p:val>
                                            <p:fltVal val="0"/>
                                          </p:val>
                                        </p:tav>
                                        <p:tav tm="100000">
                                          <p:val>
                                            <p:strVal val="#ppt_w"/>
                                          </p:val>
                                        </p:tav>
                                      </p:tavLst>
                                    </p:anim>
                                    <p:anim calcmode="lin" valueType="num">
                                      <p:cBhvr>
                                        <p:cTn id="37" dur="500" fill="hold"/>
                                        <p:tgtEl>
                                          <p:spTgt spid="5">
                                            <p:txEl>
                                              <p:pRg st="4" end="4"/>
                                            </p:txEl>
                                          </p:spTgt>
                                        </p:tgtEl>
                                        <p:attrNameLst>
                                          <p:attrName>ppt_h</p:attrName>
                                        </p:attrNameLst>
                                      </p:cBhvr>
                                      <p:tavLst>
                                        <p:tav tm="0">
                                          <p:val>
                                            <p:fltVal val="0"/>
                                          </p:val>
                                        </p:tav>
                                        <p:tav tm="100000">
                                          <p:val>
                                            <p:strVal val="#ppt_h"/>
                                          </p:val>
                                        </p:tav>
                                      </p:tavLst>
                                    </p:anim>
                                    <p:animEffect transition="in" filter="fade">
                                      <p:cBhvr>
                                        <p:cTn id="38" dur="500"/>
                                        <p:tgtEl>
                                          <p:spTgt spid="5">
                                            <p:txEl>
                                              <p:pRg st="4" end="4"/>
                                            </p:txEl>
                                          </p:spTgt>
                                        </p:tgtEl>
                                      </p:cBhvr>
                                    </p:animEffect>
                                  </p:childTnLst>
                                </p:cTn>
                              </p:par>
                            </p:childTnLst>
                          </p:cTn>
                        </p:par>
                        <p:par>
                          <p:cTn id="39" fill="hold">
                            <p:stCondLst>
                              <p:cond delay="3000"/>
                            </p:stCondLst>
                            <p:childTnLst>
                              <p:par>
                                <p:cTn id="40" presetID="53" presetClass="entr" presetSubtype="16" fill="hold" grpId="0" nodeType="afterEffect">
                                  <p:stCondLst>
                                    <p:cond delay="0"/>
                                  </p:stCondLst>
                                  <p:childTnLst>
                                    <p:set>
                                      <p:cBhvr>
                                        <p:cTn id="41" dur="1" fill="hold">
                                          <p:stCondLst>
                                            <p:cond delay="0"/>
                                          </p:stCondLst>
                                        </p:cTn>
                                        <p:tgtEl>
                                          <p:spTgt spid="5">
                                            <p:txEl>
                                              <p:pRg st="5" end="5"/>
                                            </p:txEl>
                                          </p:spTgt>
                                        </p:tgtEl>
                                        <p:attrNameLst>
                                          <p:attrName>style.visibility</p:attrName>
                                        </p:attrNameLst>
                                      </p:cBhvr>
                                      <p:to>
                                        <p:strVal val="visible"/>
                                      </p:to>
                                    </p:set>
                                    <p:anim calcmode="lin" valueType="num">
                                      <p:cBhvr>
                                        <p:cTn id="42" dur="500" fill="hold"/>
                                        <p:tgtEl>
                                          <p:spTgt spid="5">
                                            <p:txEl>
                                              <p:pRg st="5" end="5"/>
                                            </p:txEl>
                                          </p:spTgt>
                                        </p:tgtEl>
                                        <p:attrNameLst>
                                          <p:attrName>ppt_w</p:attrName>
                                        </p:attrNameLst>
                                      </p:cBhvr>
                                      <p:tavLst>
                                        <p:tav tm="0">
                                          <p:val>
                                            <p:fltVal val="0"/>
                                          </p:val>
                                        </p:tav>
                                        <p:tav tm="100000">
                                          <p:val>
                                            <p:strVal val="#ppt_w"/>
                                          </p:val>
                                        </p:tav>
                                      </p:tavLst>
                                    </p:anim>
                                    <p:anim calcmode="lin" valueType="num">
                                      <p:cBhvr>
                                        <p:cTn id="43" dur="500" fill="hold"/>
                                        <p:tgtEl>
                                          <p:spTgt spid="5">
                                            <p:txEl>
                                              <p:pRg st="5" end="5"/>
                                            </p:txEl>
                                          </p:spTgt>
                                        </p:tgtEl>
                                        <p:attrNameLst>
                                          <p:attrName>ppt_h</p:attrName>
                                        </p:attrNameLst>
                                      </p:cBhvr>
                                      <p:tavLst>
                                        <p:tav tm="0">
                                          <p:val>
                                            <p:fltVal val="0"/>
                                          </p:val>
                                        </p:tav>
                                        <p:tav tm="100000">
                                          <p:val>
                                            <p:strVal val="#ppt_h"/>
                                          </p:val>
                                        </p:tav>
                                      </p:tavLst>
                                    </p:anim>
                                    <p:animEffect transition="in" filter="fade">
                                      <p:cBhvr>
                                        <p:cTn id="44" dur="500"/>
                                        <p:tgtEl>
                                          <p:spTgt spid="5">
                                            <p:txEl>
                                              <p:pRg st="5" end="5"/>
                                            </p:txEl>
                                          </p:spTgt>
                                        </p:tgtEl>
                                      </p:cBhvr>
                                    </p:animEffect>
                                  </p:childTnLst>
                                </p:cTn>
                              </p:par>
                            </p:childTnLst>
                          </p:cTn>
                        </p:par>
                        <p:par>
                          <p:cTn id="45" fill="hold">
                            <p:stCondLst>
                              <p:cond delay="3500"/>
                            </p:stCondLst>
                            <p:childTnLst>
                              <p:par>
                                <p:cTn id="46" presetID="53" presetClass="entr" presetSubtype="16" fill="hold" grpId="0" nodeType="afterEffect">
                                  <p:stCondLst>
                                    <p:cond delay="0"/>
                                  </p:stCondLst>
                                  <p:childTnLst>
                                    <p:set>
                                      <p:cBhvr>
                                        <p:cTn id="47" dur="1" fill="hold">
                                          <p:stCondLst>
                                            <p:cond delay="0"/>
                                          </p:stCondLst>
                                        </p:cTn>
                                        <p:tgtEl>
                                          <p:spTgt spid="5">
                                            <p:txEl>
                                              <p:pRg st="6" end="6"/>
                                            </p:txEl>
                                          </p:spTgt>
                                        </p:tgtEl>
                                        <p:attrNameLst>
                                          <p:attrName>style.visibility</p:attrName>
                                        </p:attrNameLst>
                                      </p:cBhvr>
                                      <p:to>
                                        <p:strVal val="visible"/>
                                      </p:to>
                                    </p:set>
                                    <p:anim calcmode="lin" valueType="num">
                                      <p:cBhvr>
                                        <p:cTn id="48" dur="500" fill="hold"/>
                                        <p:tgtEl>
                                          <p:spTgt spid="5">
                                            <p:txEl>
                                              <p:pRg st="6" end="6"/>
                                            </p:txEl>
                                          </p:spTgt>
                                        </p:tgtEl>
                                        <p:attrNameLst>
                                          <p:attrName>ppt_w</p:attrName>
                                        </p:attrNameLst>
                                      </p:cBhvr>
                                      <p:tavLst>
                                        <p:tav tm="0">
                                          <p:val>
                                            <p:fltVal val="0"/>
                                          </p:val>
                                        </p:tav>
                                        <p:tav tm="100000">
                                          <p:val>
                                            <p:strVal val="#ppt_w"/>
                                          </p:val>
                                        </p:tav>
                                      </p:tavLst>
                                    </p:anim>
                                    <p:anim calcmode="lin" valueType="num">
                                      <p:cBhvr>
                                        <p:cTn id="49" dur="500" fill="hold"/>
                                        <p:tgtEl>
                                          <p:spTgt spid="5">
                                            <p:txEl>
                                              <p:pRg st="6" end="6"/>
                                            </p:txEl>
                                          </p:spTgt>
                                        </p:tgtEl>
                                        <p:attrNameLst>
                                          <p:attrName>ppt_h</p:attrName>
                                        </p:attrNameLst>
                                      </p:cBhvr>
                                      <p:tavLst>
                                        <p:tav tm="0">
                                          <p:val>
                                            <p:fltVal val="0"/>
                                          </p:val>
                                        </p:tav>
                                        <p:tav tm="100000">
                                          <p:val>
                                            <p:strVal val="#ppt_h"/>
                                          </p:val>
                                        </p:tav>
                                      </p:tavLst>
                                    </p:anim>
                                    <p:animEffect transition="in" filter="fade">
                                      <p:cBhvr>
                                        <p:cTn id="50" dur="500"/>
                                        <p:tgtEl>
                                          <p:spTgt spid="5">
                                            <p:txEl>
                                              <p:pRg st="6" end="6"/>
                                            </p:txEl>
                                          </p:spTgt>
                                        </p:tgtEl>
                                      </p:cBhvr>
                                    </p:animEffect>
                                  </p:childTnLst>
                                </p:cTn>
                              </p:par>
                            </p:childTnLst>
                          </p:cTn>
                        </p:par>
                        <p:par>
                          <p:cTn id="51" fill="hold">
                            <p:stCondLst>
                              <p:cond delay="4000"/>
                            </p:stCondLst>
                            <p:childTnLst>
                              <p:par>
                                <p:cTn id="52" presetID="53" presetClass="entr" presetSubtype="16" fill="hold" grpId="0" nodeType="afterEffect">
                                  <p:stCondLst>
                                    <p:cond delay="0"/>
                                  </p:stCondLst>
                                  <p:childTnLst>
                                    <p:set>
                                      <p:cBhvr>
                                        <p:cTn id="53" dur="1" fill="hold">
                                          <p:stCondLst>
                                            <p:cond delay="0"/>
                                          </p:stCondLst>
                                        </p:cTn>
                                        <p:tgtEl>
                                          <p:spTgt spid="5">
                                            <p:txEl>
                                              <p:pRg st="7" end="7"/>
                                            </p:txEl>
                                          </p:spTgt>
                                        </p:tgtEl>
                                        <p:attrNameLst>
                                          <p:attrName>style.visibility</p:attrName>
                                        </p:attrNameLst>
                                      </p:cBhvr>
                                      <p:to>
                                        <p:strVal val="visible"/>
                                      </p:to>
                                    </p:set>
                                    <p:anim calcmode="lin" valueType="num">
                                      <p:cBhvr>
                                        <p:cTn id="54" dur="500" fill="hold"/>
                                        <p:tgtEl>
                                          <p:spTgt spid="5">
                                            <p:txEl>
                                              <p:pRg st="7" end="7"/>
                                            </p:txEl>
                                          </p:spTgt>
                                        </p:tgtEl>
                                        <p:attrNameLst>
                                          <p:attrName>ppt_w</p:attrName>
                                        </p:attrNameLst>
                                      </p:cBhvr>
                                      <p:tavLst>
                                        <p:tav tm="0">
                                          <p:val>
                                            <p:fltVal val="0"/>
                                          </p:val>
                                        </p:tav>
                                        <p:tav tm="100000">
                                          <p:val>
                                            <p:strVal val="#ppt_w"/>
                                          </p:val>
                                        </p:tav>
                                      </p:tavLst>
                                    </p:anim>
                                    <p:anim calcmode="lin" valueType="num">
                                      <p:cBhvr>
                                        <p:cTn id="55" dur="500" fill="hold"/>
                                        <p:tgtEl>
                                          <p:spTgt spid="5">
                                            <p:txEl>
                                              <p:pRg st="7" end="7"/>
                                            </p:txEl>
                                          </p:spTgt>
                                        </p:tgtEl>
                                        <p:attrNameLst>
                                          <p:attrName>ppt_h</p:attrName>
                                        </p:attrNameLst>
                                      </p:cBhvr>
                                      <p:tavLst>
                                        <p:tav tm="0">
                                          <p:val>
                                            <p:fltVal val="0"/>
                                          </p:val>
                                        </p:tav>
                                        <p:tav tm="100000">
                                          <p:val>
                                            <p:strVal val="#ppt_h"/>
                                          </p:val>
                                        </p:tav>
                                      </p:tavLst>
                                    </p:anim>
                                    <p:animEffect transition="in" filter="fade">
                                      <p:cBhvr>
                                        <p:cTn id="56" dur="500"/>
                                        <p:tgtEl>
                                          <p:spTgt spid="5">
                                            <p:txEl>
                                              <p:pRg st="7" end="7"/>
                                            </p:txEl>
                                          </p:spTgt>
                                        </p:tgtEl>
                                      </p:cBhvr>
                                    </p:animEffect>
                                  </p:childTnLst>
                                </p:cTn>
                              </p:par>
                            </p:childTnLst>
                          </p:cTn>
                        </p:par>
                        <p:par>
                          <p:cTn id="57" fill="hold">
                            <p:stCondLst>
                              <p:cond delay="4500"/>
                            </p:stCondLst>
                            <p:childTnLst>
                              <p:par>
                                <p:cTn id="58" presetID="53" presetClass="entr" presetSubtype="16" fill="hold" grpId="0" nodeType="afterEffect">
                                  <p:stCondLst>
                                    <p:cond delay="0"/>
                                  </p:stCondLst>
                                  <p:childTnLst>
                                    <p:set>
                                      <p:cBhvr>
                                        <p:cTn id="59" dur="1" fill="hold">
                                          <p:stCondLst>
                                            <p:cond delay="0"/>
                                          </p:stCondLst>
                                        </p:cTn>
                                        <p:tgtEl>
                                          <p:spTgt spid="5">
                                            <p:txEl>
                                              <p:pRg st="8" end="8"/>
                                            </p:txEl>
                                          </p:spTgt>
                                        </p:tgtEl>
                                        <p:attrNameLst>
                                          <p:attrName>style.visibility</p:attrName>
                                        </p:attrNameLst>
                                      </p:cBhvr>
                                      <p:to>
                                        <p:strVal val="visible"/>
                                      </p:to>
                                    </p:set>
                                    <p:anim calcmode="lin" valueType="num">
                                      <p:cBhvr>
                                        <p:cTn id="60" dur="500" fill="hold"/>
                                        <p:tgtEl>
                                          <p:spTgt spid="5">
                                            <p:txEl>
                                              <p:pRg st="8" end="8"/>
                                            </p:txEl>
                                          </p:spTgt>
                                        </p:tgtEl>
                                        <p:attrNameLst>
                                          <p:attrName>ppt_w</p:attrName>
                                        </p:attrNameLst>
                                      </p:cBhvr>
                                      <p:tavLst>
                                        <p:tav tm="0">
                                          <p:val>
                                            <p:fltVal val="0"/>
                                          </p:val>
                                        </p:tav>
                                        <p:tav tm="100000">
                                          <p:val>
                                            <p:strVal val="#ppt_w"/>
                                          </p:val>
                                        </p:tav>
                                      </p:tavLst>
                                    </p:anim>
                                    <p:anim calcmode="lin" valueType="num">
                                      <p:cBhvr>
                                        <p:cTn id="61" dur="500" fill="hold"/>
                                        <p:tgtEl>
                                          <p:spTgt spid="5">
                                            <p:txEl>
                                              <p:pRg st="8" end="8"/>
                                            </p:txEl>
                                          </p:spTgt>
                                        </p:tgtEl>
                                        <p:attrNameLst>
                                          <p:attrName>ppt_h</p:attrName>
                                        </p:attrNameLst>
                                      </p:cBhvr>
                                      <p:tavLst>
                                        <p:tav tm="0">
                                          <p:val>
                                            <p:fltVal val="0"/>
                                          </p:val>
                                        </p:tav>
                                        <p:tav tm="100000">
                                          <p:val>
                                            <p:strVal val="#ppt_h"/>
                                          </p:val>
                                        </p:tav>
                                      </p:tavLst>
                                    </p:anim>
                                    <p:animEffect transition="in" filter="fade">
                                      <p:cBhvr>
                                        <p:cTn id="62" dur="500"/>
                                        <p:tgtEl>
                                          <p:spTgt spid="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solidFill>
            <a:schemeClr val="tx1">
              <a:lumMod val="50000"/>
              <a:lumOff val="50000"/>
            </a:schemeClr>
          </a:solidFill>
        </p:spPr>
        <p:txBody>
          <a:bodyPr>
            <a:normAutofit/>
          </a:bodyPr>
          <a:lstStyle/>
          <a:p>
            <a:pPr algn="ctr"/>
            <a:r>
              <a:rPr lang="pl-PL" sz="5400" b="1" dirty="0" smtClean="0"/>
              <a:t>SYGNAŁY OSTRZEGAWCZE</a:t>
            </a:r>
            <a:endParaRPr lang="pl-PL" sz="5400" b="1" dirty="0"/>
          </a:p>
        </p:txBody>
      </p:sp>
      <p:sp>
        <p:nvSpPr>
          <p:cNvPr id="3" name="Symbol zastępczy zawartości 2"/>
          <p:cNvSpPr>
            <a:spLocks noGrp="1"/>
          </p:cNvSpPr>
          <p:nvPr>
            <p:ph idx="1"/>
          </p:nvPr>
        </p:nvSpPr>
        <p:spPr>
          <a:solidFill>
            <a:schemeClr val="tx1">
              <a:lumMod val="50000"/>
              <a:lumOff val="50000"/>
            </a:schemeClr>
          </a:solidFill>
        </p:spPr>
        <p:txBody>
          <a:bodyPr>
            <a:normAutofit fontScale="85000" lnSpcReduction="20000"/>
          </a:bodyPr>
          <a:lstStyle/>
          <a:p>
            <a:pPr>
              <a:defRPr/>
            </a:pPr>
            <a:r>
              <a:rPr lang="pl-PL" b="1" dirty="0">
                <a:solidFill>
                  <a:schemeClr val="bg1"/>
                </a:solidFill>
              </a:rPr>
              <a:t>-</a:t>
            </a:r>
            <a:r>
              <a:rPr lang="pl-PL" b="1" dirty="0" smtClean="0">
                <a:solidFill>
                  <a:schemeClr val="bg1"/>
                </a:solidFill>
              </a:rPr>
              <a:t>zmiana </a:t>
            </a:r>
            <a:r>
              <a:rPr lang="pl-PL" b="1" dirty="0">
                <a:solidFill>
                  <a:schemeClr val="bg1"/>
                </a:solidFill>
              </a:rPr>
              <a:t>przyjaciół</a:t>
            </a:r>
          </a:p>
          <a:p>
            <a:pPr>
              <a:defRPr/>
            </a:pPr>
            <a:r>
              <a:rPr lang="pl-PL" b="1" dirty="0" smtClean="0">
                <a:solidFill>
                  <a:schemeClr val="bg1"/>
                </a:solidFill>
              </a:rPr>
              <a:t>-pogorszenie </a:t>
            </a:r>
            <a:r>
              <a:rPr lang="pl-PL" b="1" dirty="0">
                <a:solidFill>
                  <a:schemeClr val="bg1"/>
                </a:solidFill>
              </a:rPr>
              <a:t>wyników w nauce</a:t>
            </a:r>
          </a:p>
          <a:p>
            <a:pPr>
              <a:defRPr/>
            </a:pPr>
            <a:r>
              <a:rPr lang="pl-PL" b="1" dirty="0" smtClean="0">
                <a:solidFill>
                  <a:schemeClr val="bg1"/>
                </a:solidFill>
              </a:rPr>
              <a:t>-kłopoty </a:t>
            </a:r>
            <a:r>
              <a:rPr lang="pl-PL" b="1" dirty="0">
                <a:solidFill>
                  <a:schemeClr val="bg1"/>
                </a:solidFill>
              </a:rPr>
              <a:t>z koncentracją</a:t>
            </a:r>
          </a:p>
          <a:p>
            <a:pPr>
              <a:defRPr/>
            </a:pPr>
            <a:r>
              <a:rPr lang="pl-PL" b="1" dirty="0" smtClean="0">
                <a:solidFill>
                  <a:schemeClr val="bg1"/>
                </a:solidFill>
              </a:rPr>
              <a:t>-ospałość </a:t>
            </a:r>
            <a:r>
              <a:rPr lang="pl-PL" b="1" dirty="0">
                <a:solidFill>
                  <a:schemeClr val="bg1"/>
                </a:solidFill>
              </a:rPr>
              <a:t>lub pobudzenie</a:t>
            </a:r>
          </a:p>
          <a:p>
            <a:pPr>
              <a:defRPr/>
            </a:pPr>
            <a:r>
              <a:rPr lang="pl-PL" b="1" dirty="0" smtClean="0">
                <a:solidFill>
                  <a:schemeClr val="bg1"/>
                </a:solidFill>
              </a:rPr>
              <a:t>-wagary</a:t>
            </a:r>
            <a:endParaRPr lang="pl-PL" b="1" dirty="0">
              <a:solidFill>
                <a:schemeClr val="bg1"/>
              </a:solidFill>
            </a:endParaRPr>
          </a:p>
          <a:p>
            <a:pPr>
              <a:defRPr/>
            </a:pPr>
            <a:r>
              <a:rPr lang="pl-PL" b="1" dirty="0" smtClean="0">
                <a:solidFill>
                  <a:schemeClr val="bg1"/>
                </a:solidFill>
              </a:rPr>
              <a:t>-oszustwa</a:t>
            </a:r>
            <a:endParaRPr lang="pl-PL" b="1" dirty="0">
              <a:solidFill>
                <a:schemeClr val="bg1"/>
              </a:solidFill>
            </a:endParaRPr>
          </a:p>
          <a:p>
            <a:pPr>
              <a:defRPr/>
            </a:pPr>
            <a:r>
              <a:rPr lang="pl-PL" b="1" dirty="0" smtClean="0">
                <a:solidFill>
                  <a:schemeClr val="bg1"/>
                </a:solidFill>
              </a:rPr>
              <a:t>-kradzieże</a:t>
            </a:r>
            <a:endParaRPr lang="pl-PL" b="1" dirty="0">
              <a:solidFill>
                <a:schemeClr val="bg1"/>
              </a:solidFill>
            </a:endParaRPr>
          </a:p>
          <a:p>
            <a:pPr>
              <a:defRPr/>
            </a:pPr>
            <a:r>
              <a:rPr lang="pl-PL" b="1" dirty="0" smtClean="0">
                <a:solidFill>
                  <a:schemeClr val="bg1"/>
                </a:solidFill>
              </a:rPr>
              <a:t>-chroniczne </a:t>
            </a:r>
            <a:r>
              <a:rPr lang="pl-PL" b="1" dirty="0">
                <a:solidFill>
                  <a:schemeClr val="bg1"/>
                </a:solidFill>
              </a:rPr>
              <a:t>zmęczenie lub nadmierne pobudzenie</a:t>
            </a:r>
          </a:p>
          <a:p>
            <a:pPr>
              <a:defRPr/>
            </a:pPr>
            <a:r>
              <a:rPr lang="pl-PL" b="1" dirty="0" smtClean="0">
                <a:solidFill>
                  <a:schemeClr val="bg1"/>
                </a:solidFill>
              </a:rPr>
              <a:t>-agresja</a:t>
            </a:r>
            <a:endParaRPr lang="pl-PL" b="1" dirty="0">
              <a:solidFill>
                <a:schemeClr val="bg1"/>
              </a:solidFill>
            </a:endParaRPr>
          </a:p>
          <a:p>
            <a:pPr>
              <a:defRPr/>
            </a:pPr>
            <a:r>
              <a:rPr lang="pl-PL" b="1" dirty="0" smtClean="0">
                <a:solidFill>
                  <a:schemeClr val="bg1"/>
                </a:solidFill>
              </a:rPr>
              <a:t>-zmiana </a:t>
            </a:r>
            <a:r>
              <a:rPr lang="pl-PL" b="1" dirty="0">
                <a:solidFill>
                  <a:schemeClr val="bg1"/>
                </a:solidFill>
              </a:rPr>
              <a:t>nawyków </a:t>
            </a:r>
            <a:r>
              <a:rPr lang="pl-PL" b="1" dirty="0"/>
              <a:t>żywieniowych </a:t>
            </a:r>
          </a:p>
          <a:p>
            <a:pPr>
              <a:defRPr/>
            </a:pPr>
            <a:r>
              <a:rPr lang="pl-PL" b="1" dirty="0"/>
              <a:t>zmiany w wyglądzie </a:t>
            </a:r>
          </a:p>
          <a:p>
            <a:endParaRPr lang="pl-PL" dirty="0"/>
          </a:p>
        </p:txBody>
      </p:sp>
      <p:sp>
        <p:nvSpPr>
          <p:cNvPr id="4" name="pole tekstowe 3"/>
          <p:cNvSpPr txBox="1"/>
          <p:nvPr/>
        </p:nvSpPr>
        <p:spPr>
          <a:xfrm>
            <a:off x="6278137" y="5419493"/>
            <a:ext cx="2085278" cy="646331"/>
          </a:xfrm>
          <a:prstGeom prst="rect">
            <a:avLst/>
          </a:prstGeom>
          <a:noFill/>
        </p:spPr>
        <p:txBody>
          <a:bodyPr wrap="square" rtlCol="0">
            <a:spAutoFit/>
          </a:bodyPr>
          <a:lstStyle/>
          <a:p>
            <a:pPr algn="ctr"/>
            <a:r>
              <a:rPr lang="pl-PL" dirty="0" smtClean="0">
                <a:solidFill>
                  <a:schemeClr val="bg1"/>
                </a:solidFill>
                <a:hlinkClick r:id="rId2" action="ppaction://hlinksldjump"/>
              </a:rPr>
              <a:t>Powrót do spisu treści</a:t>
            </a:r>
            <a:endParaRPr lang="pl-PL" dirty="0">
              <a:solidFill>
                <a:schemeClr val="bg1"/>
              </a:solidFill>
            </a:endParaRPr>
          </a:p>
        </p:txBody>
      </p:sp>
    </p:spTree>
    <p:extLst>
      <p:ext uri="{BB962C8B-B14F-4D97-AF65-F5344CB8AC3E}">
        <p14:creationId xmlns:p14="http://schemas.microsoft.com/office/powerpoint/2010/main" val="3371099374"/>
      </p:ext>
    </p:extLst>
  </p:cSld>
  <p:clrMapOvr>
    <a:masterClrMapping/>
  </p:clrMapOvr>
  <mc:AlternateContent xmlns:mc="http://schemas.openxmlformats.org/markup-compatibility/2006" xmlns:p14="http://schemas.microsoft.com/office/powerpoint/2010/main">
    <mc:Choice Requires="p14">
      <p:transition p14:dur="250" advClick="0" advTm="15000">
        <p:push dir="u"/>
      </p:transition>
    </mc:Choice>
    <mc:Fallback xmlns="">
      <p:transition advClick="0" advTm="15000">
        <p:push di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fltVal val="0"/>
                                          </p:val>
                                        </p:tav>
                                        <p:tav tm="100000">
                                          <p:val>
                                            <p:strVal val="#ppt_w"/>
                                          </p:val>
                                        </p:tav>
                                      </p:tavLst>
                                    </p:anim>
                                    <p:anim calcmode="lin" valueType="num">
                                      <p:cBhvr>
                                        <p:cTn id="8" dur="1000" fill="hold"/>
                                        <p:tgtEl>
                                          <p:spTgt spid="3">
                                            <p:bg/>
                                          </p:spTgt>
                                        </p:tgtEl>
                                        <p:attrNameLst>
                                          <p:attrName>ppt_h</p:attrName>
                                        </p:attrNameLst>
                                      </p:cBhvr>
                                      <p:tavLst>
                                        <p:tav tm="0">
                                          <p:val>
                                            <p:fltVal val="0"/>
                                          </p:val>
                                        </p:tav>
                                        <p:tav tm="100000">
                                          <p:val>
                                            <p:strVal val="#ppt_h"/>
                                          </p:val>
                                        </p:tav>
                                      </p:tavLst>
                                    </p:anim>
                                    <p:anim calcmode="lin" valueType="num">
                                      <p:cBhvr>
                                        <p:cTn id="9" dur="1000" fill="hold"/>
                                        <p:tgtEl>
                                          <p:spTgt spid="3">
                                            <p:bg/>
                                          </p:spTgt>
                                        </p:tgtEl>
                                        <p:attrNameLst>
                                          <p:attrName>style.rotation</p:attrName>
                                        </p:attrNameLst>
                                      </p:cBhvr>
                                      <p:tavLst>
                                        <p:tav tm="0">
                                          <p:val>
                                            <p:fltVal val="90"/>
                                          </p:val>
                                        </p:tav>
                                        <p:tav tm="100000">
                                          <p:val>
                                            <p:fltVal val="0"/>
                                          </p:val>
                                        </p:tav>
                                      </p:tavLst>
                                    </p:anim>
                                    <p:animEffect transition="in" filter="fade">
                                      <p:cBhvr>
                                        <p:cTn id="10" dur="1000"/>
                                        <p:tgtEl>
                                          <p:spTgt spid="3">
                                            <p:bg/>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 calcmode="lin" valueType="num">
                                      <p:cBhvr>
                                        <p:cTn id="2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1" end="1"/>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2" end="2"/>
                                            </p:txEl>
                                          </p:spTgt>
                                        </p:tgtEl>
                                        <p:attrNameLst>
                                          <p:attrName>style.visibility</p:attrName>
                                        </p:attrNameLst>
                                      </p:cBhvr>
                                      <p:to>
                                        <p:strVal val="visible"/>
                                      </p:to>
                                    </p:set>
                                    <p:anim calcmode="lin" valueType="num">
                                      <p:cBhvr>
                                        <p:cTn id="31"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2" end="2"/>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3">
                                            <p:txEl>
                                              <p:pRg st="3" end="3"/>
                                            </p:txEl>
                                          </p:spTgt>
                                        </p:tgtEl>
                                        <p:attrNameLst>
                                          <p:attrName>style.visibility</p:attrName>
                                        </p:attrNameLst>
                                      </p:cBhvr>
                                      <p:to>
                                        <p:strVal val="visible"/>
                                      </p:to>
                                    </p:set>
                                    <p:anim calcmode="lin" valueType="num">
                                      <p:cBhvr>
                                        <p:cTn id="39"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40"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41"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42" dur="1000"/>
                                        <p:tgtEl>
                                          <p:spTgt spid="3">
                                            <p:txEl>
                                              <p:pRg st="3" end="3"/>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grpId="0" nodeType="clickEffect">
                                  <p:stCondLst>
                                    <p:cond delay="0"/>
                                  </p:stCondLst>
                                  <p:childTnLst>
                                    <p:set>
                                      <p:cBhvr>
                                        <p:cTn id="46" dur="1" fill="hold">
                                          <p:stCondLst>
                                            <p:cond delay="0"/>
                                          </p:stCondLst>
                                        </p:cTn>
                                        <p:tgtEl>
                                          <p:spTgt spid="3">
                                            <p:txEl>
                                              <p:pRg st="4" end="4"/>
                                            </p:txEl>
                                          </p:spTgt>
                                        </p:tgtEl>
                                        <p:attrNameLst>
                                          <p:attrName>style.visibility</p:attrName>
                                        </p:attrNameLst>
                                      </p:cBhvr>
                                      <p:to>
                                        <p:strVal val="visible"/>
                                      </p:to>
                                    </p:set>
                                    <p:anim calcmode="lin" valueType="num">
                                      <p:cBhvr>
                                        <p:cTn id="47"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48"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49"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50" dur="1000"/>
                                        <p:tgtEl>
                                          <p:spTgt spid="3">
                                            <p:txEl>
                                              <p:pRg st="4" end="4"/>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31" presetClass="entr" presetSubtype="0" fill="hold" grpId="0" nodeType="clickEffect">
                                  <p:stCondLst>
                                    <p:cond delay="0"/>
                                  </p:stCondLst>
                                  <p:childTnLst>
                                    <p:set>
                                      <p:cBhvr>
                                        <p:cTn id="54" dur="1" fill="hold">
                                          <p:stCondLst>
                                            <p:cond delay="0"/>
                                          </p:stCondLst>
                                        </p:cTn>
                                        <p:tgtEl>
                                          <p:spTgt spid="3">
                                            <p:txEl>
                                              <p:pRg st="5" end="5"/>
                                            </p:txEl>
                                          </p:spTgt>
                                        </p:tgtEl>
                                        <p:attrNameLst>
                                          <p:attrName>style.visibility</p:attrName>
                                        </p:attrNameLst>
                                      </p:cBhvr>
                                      <p:to>
                                        <p:strVal val="visible"/>
                                      </p:to>
                                    </p:set>
                                    <p:anim calcmode="lin" valueType="num">
                                      <p:cBhvr>
                                        <p:cTn id="55"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56"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57"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58" dur="1000"/>
                                        <p:tgtEl>
                                          <p:spTgt spid="3">
                                            <p:txEl>
                                              <p:pRg st="5" end="5"/>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31" presetClass="entr" presetSubtype="0" fill="hold" grpId="0" nodeType="clickEffect">
                                  <p:stCondLst>
                                    <p:cond delay="0"/>
                                  </p:stCondLst>
                                  <p:childTnLst>
                                    <p:set>
                                      <p:cBhvr>
                                        <p:cTn id="62" dur="1" fill="hold">
                                          <p:stCondLst>
                                            <p:cond delay="0"/>
                                          </p:stCondLst>
                                        </p:cTn>
                                        <p:tgtEl>
                                          <p:spTgt spid="3">
                                            <p:txEl>
                                              <p:pRg st="6" end="6"/>
                                            </p:txEl>
                                          </p:spTgt>
                                        </p:tgtEl>
                                        <p:attrNameLst>
                                          <p:attrName>style.visibility</p:attrName>
                                        </p:attrNameLst>
                                      </p:cBhvr>
                                      <p:to>
                                        <p:strVal val="visible"/>
                                      </p:to>
                                    </p:set>
                                    <p:anim calcmode="lin" valueType="num">
                                      <p:cBhvr>
                                        <p:cTn id="63"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64"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65"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66" dur="1000"/>
                                        <p:tgtEl>
                                          <p:spTgt spid="3">
                                            <p:txEl>
                                              <p:pRg st="6" end="6"/>
                                            </p:txEl>
                                          </p:spTgt>
                                        </p:tgtEl>
                                      </p:cBhvr>
                                    </p:animEffect>
                                  </p:childTnLst>
                                </p:cTn>
                              </p:par>
                            </p:childTnLst>
                          </p:cTn>
                        </p:par>
                      </p:childTnLst>
                    </p:cTn>
                  </p:par>
                  <p:par>
                    <p:cTn id="67" fill="hold">
                      <p:stCondLst>
                        <p:cond delay="indefinite"/>
                      </p:stCondLst>
                      <p:childTnLst>
                        <p:par>
                          <p:cTn id="68" fill="hold">
                            <p:stCondLst>
                              <p:cond delay="0"/>
                            </p:stCondLst>
                            <p:childTnLst>
                              <p:par>
                                <p:cTn id="69" presetID="31" presetClass="entr" presetSubtype="0" fill="hold" grpId="0" nodeType="clickEffect">
                                  <p:stCondLst>
                                    <p:cond delay="0"/>
                                  </p:stCondLst>
                                  <p:childTnLst>
                                    <p:set>
                                      <p:cBhvr>
                                        <p:cTn id="70" dur="1" fill="hold">
                                          <p:stCondLst>
                                            <p:cond delay="0"/>
                                          </p:stCondLst>
                                        </p:cTn>
                                        <p:tgtEl>
                                          <p:spTgt spid="3">
                                            <p:txEl>
                                              <p:pRg st="7" end="7"/>
                                            </p:txEl>
                                          </p:spTgt>
                                        </p:tgtEl>
                                        <p:attrNameLst>
                                          <p:attrName>style.visibility</p:attrName>
                                        </p:attrNameLst>
                                      </p:cBhvr>
                                      <p:to>
                                        <p:strVal val="visible"/>
                                      </p:to>
                                    </p:set>
                                    <p:anim calcmode="lin" valueType="num">
                                      <p:cBhvr>
                                        <p:cTn id="71" dur="1000" fill="hold"/>
                                        <p:tgtEl>
                                          <p:spTgt spid="3">
                                            <p:txEl>
                                              <p:pRg st="7" end="7"/>
                                            </p:txEl>
                                          </p:spTgt>
                                        </p:tgtEl>
                                        <p:attrNameLst>
                                          <p:attrName>ppt_w</p:attrName>
                                        </p:attrNameLst>
                                      </p:cBhvr>
                                      <p:tavLst>
                                        <p:tav tm="0">
                                          <p:val>
                                            <p:fltVal val="0"/>
                                          </p:val>
                                        </p:tav>
                                        <p:tav tm="100000">
                                          <p:val>
                                            <p:strVal val="#ppt_w"/>
                                          </p:val>
                                        </p:tav>
                                      </p:tavLst>
                                    </p:anim>
                                    <p:anim calcmode="lin" valueType="num">
                                      <p:cBhvr>
                                        <p:cTn id="72" dur="1000" fill="hold"/>
                                        <p:tgtEl>
                                          <p:spTgt spid="3">
                                            <p:txEl>
                                              <p:pRg st="7" end="7"/>
                                            </p:txEl>
                                          </p:spTgt>
                                        </p:tgtEl>
                                        <p:attrNameLst>
                                          <p:attrName>ppt_h</p:attrName>
                                        </p:attrNameLst>
                                      </p:cBhvr>
                                      <p:tavLst>
                                        <p:tav tm="0">
                                          <p:val>
                                            <p:fltVal val="0"/>
                                          </p:val>
                                        </p:tav>
                                        <p:tav tm="100000">
                                          <p:val>
                                            <p:strVal val="#ppt_h"/>
                                          </p:val>
                                        </p:tav>
                                      </p:tavLst>
                                    </p:anim>
                                    <p:anim calcmode="lin" valueType="num">
                                      <p:cBhvr>
                                        <p:cTn id="73" dur="1000" fill="hold"/>
                                        <p:tgtEl>
                                          <p:spTgt spid="3">
                                            <p:txEl>
                                              <p:pRg st="7" end="7"/>
                                            </p:txEl>
                                          </p:spTgt>
                                        </p:tgtEl>
                                        <p:attrNameLst>
                                          <p:attrName>style.rotation</p:attrName>
                                        </p:attrNameLst>
                                      </p:cBhvr>
                                      <p:tavLst>
                                        <p:tav tm="0">
                                          <p:val>
                                            <p:fltVal val="90"/>
                                          </p:val>
                                        </p:tav>
                                        <p:tav tm="100000">
                                          <p:val>
                                            <p:fltVal val="0"/>
                                          </p:val>
                                        </p:tav>
                                      </p:tavLst>
                                    </p:anim>
                                    <p:animEffect transition="in" filter="fade">
                                      <p:cBhvr>
                                        <p:cTn id="74" dur="1000"/>
                                        <p:tgtEl>
                                          <p:spTgt spid="3">
                                            <p:txEl>
                                              <p:pRg st="7" end="7"/>
                                            </p:txEl>
                                          </p:spTgt>
                                        </p:tgtEl>
                                      </p:cBhvr>
                                    </p:animEffect>
                                  </p:childTnLst>
                                </p:cTn>
                              </p:par>
                            </p:childTnLst>
                          </p:cTn>
                        </p:par>
                      </p:childTnLst>
                    </p:cTn>
                  </p:par>
                  <p:par>
                    <p:cTn id="75" fill="hold">
                      <p:stCondLst>
                        <p:cond delay="indefinite"/>
                      </p:stCondLst>
                      <p:childTnLst>
                        <p:par>
                          <p:cTn id="76" fill="hold">
                            <p:stCondLst>
                              <p:cond delay="0"/>
                            </p:stCondLst>
                            <p:childTnLst>
                              <p:par>
                                <p:cTn id="77" presetID="31" presetClass="entr" presetSubtype="0" fill="hold" grpId="0" nodeType="clickEffect">
                                  <p:stCondLst>
                                    <p:cond delay="0"/>
                                  </p:stCondLst>
                                  <p:childTnLst>
                                    <p:set>
                                      <p:cBhvr>
                                        <p:cTn id="78" dur="1" fill="hold">
                                          <p:stCondLst>
                                            <p:cond delay="0"/>
                                          </p:stCondLst>
                                        </p:cTn>
                                        <p:tgtEl>
                                          <p:spTgt spid="3">
                                            <p:txEl>
                                              <p:pRg st="8" end="8"/>
                                            </p:txEl>
                                          </p:spTgt>
                                        </p:tgtEl>
                                        <p:attrNameLst>
                                          <p:attrName>style.visibility</p:attrName>
                                        </p:attrNameLst>
                                      </p:cBhvr>
                                      <p:to>
                                        <p:strVal val="visible"/>
                                      </p:to>
                                    </p:set>
                                    <p:anim calcmode="lin" valueType="num">
                                      <p:cBhvr>
                                        <p:cTn id="79" dur="1000" fill="hold"/>
                                        <p:tgtEl>
                                          <p:spTgt spid="3">
                                            <p:txEl>
                                              <p:pRg st="8" end="8"/>
                                            </p:txEl>
                                          </p:spTgt>
                                        </p:tgtEl>
                                        <p:attrNameLst>
                                          <p:attrName>ppt_w</p:attrName>
                                        </p:attrNameLst>
                                      </p:cBhvr>
                                      <p:tavLst>
                                        <p:tav tm="0">
                                          <p:val>
                                            <p:fltVal val="0"/>
                                          </p:val>
                                        </p:tav>
                                        <p:tav tm="100000">
                                          <p:val>
                                            <p:strVal val="#ppt_w"/>
                                          </p:val>
                                        </p:tav>
                                      </p:tavLst>
                                    </p:anim>
                                    <p:anim calcmode="lin" valueType="num">
                                      <p:cBhvr>
                                        <p:cTn id="80" dur="1000" fill="hold"/>
                                        <p:tgtEl>
                                          <p:spTgt spid="3">
                                            <p:txEl>
                                              <p:pRg st="8" end="8"/>
                                            </p:txEl>
                                          </p:spTgt>
                                        </p:tgtEl>
                                        <p:attrNameLst>
                                          <p:attrName>ppt_h</p:attrName>
                                        </p:attrNameLst>
                                      </p:cBhvr>
                                      <p:tavLst>
                                        <p:tav tm="0">
                                          <p:val>
                                            <p:fltVal val="0"/>
                                          </p:val>
                                        </p:tav>
                                        <p:tav tm="100000">
                                          <p:val>
                                            <p:strVal val="#ppt_h"/>
                                          </p:val>
                                        </p:tav>
                                      </p:tavLst>
                                    </p:anim>
                                    <p:anim calcmode="lin" valueType="num">
                                      <p:cBhvr>
                                        <p:cTn id="81" dur="1000" fill="hold"/>
                                        <p:tgtEl>
                                          <p:spTgt spid="3">
                                            <p:txEl>
                                              <p:pRg st="8" end="8"/>
                                            </p:txEl>
                                          </p:spTgt>
                                        </p:tgtEl>
                                        <p:attrNameLst>
                                          <p:attrName>style.rotation</p:attrName>
                                        </p:attrNameLst>
                                      </p:cBhvr>
                                      <p:tavLst>
                                        <p:tav tm="0">
                                          <p:val>
                                            <p:fltVal val="90"/>
                                          </p:val>
                                        </p:tav>
                                        <p:tav tm="100000">
                                          <p:val>
                                            <p:fltVal val="0"/>
                                          </p:val>
                                        </p:tav>
                                      </p:tavLst>
                                    </p:anim>
                                    <p:animEffect transition="in" filter="fade">
                                      <p:cBhvr>
                                        <p:cTn id="82" dur="1000"/>
                                        <p:tgtEl>
                                          <p:spTgt spid="3">
                                            <p:txEl>
                                              <p:pRg st="8" end="8"/>
                                            </p:txEl>
                                          </p:spTgt>
                                        </p:tgtEl>
                                      </p:cBhvr>
                                    </p:animEffect>
                                  </p:childTnLst>
                                </p:cTn>
                              </p:par>
                            </p:childTnLst>
                          </p:cTn>
                        </p:par>
                      </p:childTnLst>
                    </p:cTn>
                  </p:par>
                  <p:par>
                    <p:cTn id="83" fill="hold">
                      <p:stCondLst>
                        <p:cond delay="indefinite"/>
                      </p:stCondLst>
                      <p:childTnLst>
                        <p:par>
                          <p:cTn id="84" fill="hold">
                            <p:stCondLst>
                              <p:cond delay="0"/>
                            </p:stCondLst>
                            <p:childTnLst>
                              <p:par>
                                <p:cTn id="85" presetID="31" presetClass="entr" presetSubtype="0" fill="hold" grpId="0" nodeType="clickEffect">
                                  <p:stCondLst>
                                    <p:cond delay="0"/>
                                  </p:stCondLst>
                                  <p:childTnLst>
                                    <p:set>
                                      <p:cBhvr>
                                        <p:cTn id="86" dur="1" fill="hold">
                                          <p:stCondLst>
                                            <p:cond delay="0"/>
                                          </p:stCondLst>
                                        </p:cTn>
                                        <p:tgtEl>
                                          <p:spTgt spid="3">
                                            <p:txEl>
                                              <p:pRg st="9" end="9"/>
                                            </p:txEl>
                                          </p:spTgt>
                                        </p:tgtEl>
                                        <p:attrNameLst>
                                          <p:attrName>style.visibility</p:attrName>
                                        </p:attrNameLst>
                                      </p:cBhvr>
                                      <p:to>
                                        <p:strVal val="visible"/>
                                      </p:to>
                                    </p:set>
                                    <p:anim calcmode="lin" valueType="num">
                                      <p:cBhvr>
                                        <p:cTn id="87" dur="1000" fill="hold"/>
                                        <p:tgtEl>
                                          <p:spTgt spid="3">
                                            <p:txEl>
                                              <p:pRg st="9" end="9"/>
                                            </p:txEl>
                                          </p:spTgt>
                                        </p:tgtEl>
                                        <p:attrNameLst>
                                          <p:attrName>ppt_w</p:attrName>
                                        </p:attrNameLst>
                                      </p:cBhvr>
                                      <p:tavLst>
                                        <p:tav tm="0">
                                          <p:val>
                                            <p:fltVal val="0"/>
                                          </p:val>
                                        </p:tav>
                                        <p:tav tm="100000">
                                          <p:val>
                                            <p:strVal val="#ppt_w"/>
                                          </p:val>
                                        </p:tav>
                                      </p:tavLst>
                                    </p:anim>
                                    <p:anim calcmode="lin" valueType="num">
                                      <p:cBhvr>
                                        <p:cTn id="88" dur="1000" fill="hold"/>
                                        <p:tgtEl>
                                          <p:spTgt spid="3">
                                            <p:txEl>
                                              <p:pRg st="9" end="9"/>
                                            </p:txEl>
                                          </p:spTgt>
                                        </p:tgtEl>
                                        <p:attrNameLst>
                                          <p:attrName>ppt_h</p:attrName>
                                        </p:attrNameLst>
                                      </p:cBhvr>
                                      <p:tavLst>
                                        <p:tav tm="0">
                                          <p:val>
                                            <p:fltVal val="0"/>
                                          </p:val>
                                        </p:tav>
                                        <p:tav tm="100000">
                                          <p:val>
                                            <p:strVal val="#ppt_h"/>
                                          </p:val>
                                        </p:tav>
                                      </p:tavLst>
                                    </p:anim>
                                    <p:anim calcmode="lin" valueType="num">
                                      <p:cBhvr>
                                        <p:cTn id="89" dur="1000" fill="hold"/>
                                        <p:tgtEl>
                                          <p:spTgt spid="3">
                                            <p:txEl>
                                              <p:pRg st="9" end="9"/>
                                            </p:txEl>
                                          </p:spTgt>
                                        </p:tgtEl>
                                        <p:attrNameLst>
                                          <p:attrName>style.rotation</p:attrName>
                                        </p:attrNameLst>
                                      </p:cBhvr>
                                      <p:tavLst>
                                        <p:tav tm="0">
                                          <p:val>
                                            <p:fltVal val="90"/>
                                          </p:val>
                                        </p:tav>
                                        <p:tav tm="100000">
                                          <p:val>
                                            <p:fltVal val="0"/>
                                          </p:val>
                                        </p:tav>
                                      </p:tavLst>
                                    </p:anim>
                                    <p:animEffect transition="in" filter="fade">
                                      <p:cBhvr>
                                        <p:cTn id="90" dur="1000"/>
                                        <p:tgtEl>
                                          <p:spTgt spid="3">
                                            <p:txEl>
                                              <p:pRg st="9" end="9"/>
                                            </p:txEl>
                                          </p:spTgt>
                                        </p:tgtEl>
                                      </p:cBhvr>
                                    </p:animEffect>
                                  </p:childTnLst>
                                </p:cTn>
                              </p:par>
                            </p:childTnLst>
                          </p:cTn>
                        </p:par>
                      </p:childTnLst>
                    </p:cTn>
                  </p:par>
                  <p:par>
                    <p:cTn id="91" fill="hold">
                      <p:stCondLst>
                        <p:cond delay="indefinite"/>
                      </p:stCondLst>
                      <p:childTnLst>
                        <p:par>
                          <p:cTn id="92" fill="hold">
                            <p:stCondLst>
                              <p:cond delay="0"/>
                            </p:stCondLst>
                            <p:childTnLst>
                              <p:par>
                                <p:cTn id="93" presetID="31" presetClass="entr" presetSubtype="0" fill="hold" grpId="0" nodeType="clickEffect">
                                  <p:stCondLst>
                                    <p:cond delay="0"/>
                                  </p:stCondLst>
                                  <p:childTnLst>
                                    <p:set>
                                      <p:cBhvr>
                                        <p:cTn id="94" dur="1" fill="hold">
                                          <p:stCondLst>
                                            <p:cond delay="0"/>
                                          </p:stCondLst>
                                        </p:cTn>
                                        <p:tgtEl>
                                          <p:spTgt spid="3">
                                            <p:txEl>
                                              <p:pRg st="10" end="10"/>
                                            </p:txEl>
                                          </p:spTgt>
                                        </p:tgtEl>
                                        <p:attrNameLst>
                                          <p:attrName>style.visibility</p:attrName>
                                        </p:attrNameLst>
                                      </p:cBhvr>
                                      <p:to>
                                        <p:strVal val="visible"/>
                                      </p:to>
                                    </p:set>
                                    <p:anim calcmode="lin" valueType="num">
                                      <p:cBhvr>
                                        <p:cTn id="95" dur="1000" fill="hold"/>
                                        <p:tgtEl>
                                          <p:spTgt spid="3">
                                            <p:txEl>
                                              <p:pRg st="10" end="10"/>
                                            </p:txEl>
                                          </p:spTgt>
                                        </p:tgtEl>
                                        <p:attrNameLst>
                                          <p:attrName>ppt_w</p:attrName>
                                        </p:attrNameLst>
                                      </p:cBhvr>
                                      <p:tavLst>
                                        <p:tav tm="0">
                                          <p:val>
                                            <p:fltVal val="0"/>
                                          </p:val>
                                        </p:tav>
                                        <p:tav tm="100000">
                                          <p:val>
                                            <p:strVal val="#ppt_w"/>
                                          </p:val>
                                        </p:tav>
                                      </p:tavLst>
                                    </p:anim>
                                    <p:anim calcmode="lin" valueType="num">
                                      <p:cBhvr>
                                        <p:cTn id="96" dur="1000" fill="hold"/>
                                        <p:tgtEl>
                                          <p:spTgt spid="3">
                                            <p:txEl>
                                              <p:pRg st="10" end="10"/>
                                            </p:txEl>
                                          </p:spTgt>
                                        </p:tgtEl>
                                        <p:attrNameLst>
                                          <p:attrName>ppt_h</p:attrName>
                                        </p:attrNameLst>
                                      </p:cBhvr>
                                      <p:tavLst>
                                        <p:tav tm="0">
                                          <p:val>
                                            <p:fltVal val="0"/>
                                          </p:val>
                                        </p:tav>
                                        <p:tav tm="100000">
                                          <p:val>
                                            <p:strVal val="#ppt_h"/>
                                          </p:val>
                                        </p:tav>
                                      </p:tavLst>
                                    </p:anim>
                                    <p:anim calcmode="lin" valueType="num">
                                      <p:cBhvr>
                                        <p:cTn id="97" dur="1000" fill="hold"/>
                                        <p:tgtEl>
                                          <p:spTgt spid="3">
                                            <p:txEl>
                                              <p:pRg st="10" end="10"/>
                                            </p:txEl>
                                          </p:spTgt>
                                        </p:tgtEl>
                                        <p:attrNameLst>
                                          <p:attrName>style.rotation</p:attrName>
                                        </p:attrNameLst>
                                      </p:cBhvr>
                                      <p:tavLst>
                                        <p:tav tm="0">
                                          <p:val>
                                            <p:fltVal val="90"/>
                                          </p:val>
                                        </p:tav>
                                        <p:tav tm="100000">
                                          <p:val>
                                            <p:fltVal val="0"/>
                                          </p:val>
                                        </p:tav>
                                      </p:tavLst>
                                    </p:anim>
                                    <p:animEffect transition="in" filter="fade">
                                      <p:cBhvr>
                                        <p:cTn id="98" dur="10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pattFill prst="pct60">
          <a:fgClr>
            <a:schemeClr val="tx1">
              <a:lumMod val="65000"/>
              <a:lumOff val="35000"/>
            </a:schemeClr>
          </a:fgClr>
          <a:bgClr>
            <a:schemeClr val="bg1"/>
          </a:bgClr>
        </a:pattFill>
        <a:effectLst/>
      </p:bgPr>
    </p:bg>
    <p:spTree>
      <p:nvGrpSpPr>
        <p:cNvPr id="1" name=""/>
        <p:cNvGrpSpPr/>
        <p:nvPr/>
      </p:nvGrpSpPr>
      <p:grpSpPr>
        <a:xfrm>
          <a:off x="0" y="0"/>
          <a:ext cx="0" cy="0"/>
          <a:chOff x="0" y="0"/>
          <a:chExt cx="0" cy="0"/>
        </a:xfrm>
      </p:grpSpPr>
      <p:sp>
        <p:nvSpPr>
          <p:cNvPr id="2" name="Tytuł 1"/>
          <p:cNvSpPr>
            <a:spLocks noGrp="1"/>
          </p:cNvSpPr>
          <p:nvPr>
            <p:ph type="title"/>
          </p:nvPr>
        </p:nvSpPr>
        <p:spPr/>
        <p:txBody>
          <a:bodyPr>
            <a:normAutofit/>
          </a:bodyPr>
          <a:lstStyle/>
          <a:p>
            <a:pPr algn="ctr"/>
            <a:r>
              <a:rPr lang="pl-PL" sz="5400" b="1" dirty="0" smtClean="0"/>
              <a:t>Uzależnienie od alkoholu</a:t>
            </a:r>
            <a:endParaRPr lang="pl-PL" sz="5400" b="1" dirty="0"/>
          </a:p>
        </p:txBody>
      </p:sp>
      <p:pic>
        <p:nvPicPr>
          <p:cNvPr id="6" name="Symbol zastępczy zawartości 5"/>
          <p:cNvPicPr>
            <a:picLocks noGrp="1" noChangeAspect="1"/>
          </p:cNvPicPr>
          <p:nvPr>
            <p:ph idx="1"/>
          </p:nvPr>
        </p:nvPicPr>
        <p:blipFill>
          <a:blip r:embed="rId2"/>
          <a:stretch>
            <a:fillRect/>
          </a:stretch>
        </p:blipFill>
        <p:spPr>
          <a:xfrm>
            <a:off x="835387" y="2086673"/>
            <a:ext cx="7471664" cy="4269522"/>
          </a:xfrm>
          <a:prstGeom prst="rect">
            <a:avLst/>
          </a:prstGeom>
        </p:spPr>
      </p:pic>
    </p:spTree>
    <p:extLst>
      <p:ext uri="{BB962C8B-B14F-4D97-AF65-F5344CB8AC3E}">
        <p14:creationId xmlns:p14="http://schemas.microsoft.com/office/powerpoint/2010/main" val="2613164103"/>
      </p:ext>
    </p:extLst>
  </p:cSld>
  <p:clrMapOvr>
    <a:masterClrMapping/>
  </p:clrMapOvr>
  <mc:AlternateContent xmlns:mc="http://schemas.openxmlformats.org/markup-compatibility/2006" xmlns:p14="http://schemas.microsoft.com/office/powerpoint/2010/main">
    <mc:Choice Requires="p14">
      <p:transition p14:dur="250" advClick="0" advTm="15000">
        <p:push dir="u"/>
      </p:transition>
    </mc:Choice>
    <mc:Fallback xmlns="">
      <p:transition advClick="0" advTm="15000">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685018" y="94605"/>
            <a:ext cx="7772400" cy="1508760"/>
          </a:xfrm>
        </p:spPr>
        <p:txBody>
          <a:bodyPr/>
          <a:lstStyle/>
          <a:p>
            <a:pPr algn="ctr"/>
            <a:r>
              <a:rPr lang="pl-PL" dirty="0" smtClean="0"/>
              <a:t>CO TO?</a:t>
            </a:r>
            <a:endParaRPr lang="pl-PL" dirty="0"/>
          </a:p>
        </p:txBody>
      </p:sp>
      <p:sp>
        <p:nvSpPr>
          <p:cNvPr id="3" name="Symbol zastępczy zawartości 2"/>
          <p:cNvSpPr>
            <a:spLocks noGrp="1"/>
          </p:cNvSpPr>
          <p:nvPr>
            <p:ph idx="1"/>
          </p:nvPr>
        </p:nvSpPr>
        <p:spPr>
          <a:xfrm>
            <a:off x="685018" y="1773044"/>
            <a:ext cx="8090991" cy="4444876"/>
          </a:xfrm>
        </p:spPr>
        <p:txBody>
          <a:bodyPr>
            <a:normAutofit fontScale="85000" lnSpcReduction="10000"/>
          </a:bodyPr>
          <a:lstStyle/>
          <a:p>
            <a:pPr marL="0" indent="0" algn="ctr">
              <a:lnSpc>
                <a:spcPct val="150000"/>
              </a:lnSpc>
              <a:buNone/>
            </a:pPr>
            <a:r>
              <a:rPr lang="pl-PL" sz="4000" b="1" dirty="0"/>
              <a:t>Uzależnienie od alkoholu jest zaburzeniem psychicznym, którego podstawowym objawem jest koncentracja na spożywaniu tej używki i ciągła lub wciąż nawracająca potrzeba picia. </a:t>
            </a:r>
          </a:p>
          <a:p>
            <a:pPr marL="0" indent="0">
              <a:buNone/>
            </a:pPr>
            <a:endParaRPr lang="pl-PL" dirty="0"/>
          </a:p>
        </p:txBody>
      </p:sp>
    </p:spTree>
    <p:extLst>
      <p:ext uri="{BB962C8B-B14F-4D97-AF65-F5344CB8AC3E}">
        <p14:creationId xmlns:p14="http://schemas.microsoft.com/office/powerpoint/2010/main" val="3910089320"/>
      </p:ext>
    </p:extLst>
  </p:cSld>
  <p:clrMapOvr>
    <a:masterClrMapping/>
  </p:clrMapOvr>
  <mc:AlternateContent xmlns:mc="http://schemas.openxmlformats.org/markup-compatibility/2006" xmlns:p14="http://schemas.microsoft.com/office/powerpoint/2010/main">
    <mc:Choice Requires="p14">
      <p:transition p14:dur="250" advClick="0" advTm="15000">
        <p:push dir="u"/>
      </p:transition>
    </mc:Choice>
    <mc:Fallback xmlns="">
      <p:transition advClick="0" advTm="15000">
        <p:push dir="u"/>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endParaRPr lang="pl-PL"/>
          </a:p>
        </p:txBody>
      </p:sp>
      <p:pic>
        <p:nvPicPr>
          <p:cNvPr id="4" name="Symbol zastępczy zawartości 3"/>
          <p:cNvPicPr>
            <a:picLocks noGrp="1" noChangeAspect="1"/>
          </p:cNvPicPr>
          <p:nvPr>
            <p:ph idx="1"/>
          </p:nvPr>
        </p:nvPicPr>
        <p:blipFill>
          <a:blip r:embed="rId2"/>
          <a:stretch>
            <a:fillRect/>
          </a:stretch>
        </p:blipFill>
        <p:spPr>
          <a:xfrm>
            <a:off x="0" y="0"/>
            <a:ext cx="9156879" cy="6858000"/>
          </a:xfrm>
          <a:prstGeom prst="rect">
            <a:avLst/>
          </a:prstGeom>
        </p:spPr>
      </p:pic>
    </p:spTree>
    <p:extLst>
      <p:ext uri="{BB962C8B-B14F-4D97-AF65-F5344CB8AC3E}">
        <p14:creationId xmlns:p14="http://schemas.microsoft.com/office/powerpoint/2010/main" val="1742848378"/>
      </p:ext>
    </p:extLst>
  </p:cSld>
  <p:clrMapOvr>
    <a:masterClrMapping/>
  </p:clrMapOvr>
  <mc:AlternateContent xmlns:mc="http://schemas.openxmlformats.org/markup-compatibility/2006" xmlns:p14="http://schemas.microsoft.com/office/powerpoint/2010/main">
    <mc:Choice Requires="p14">
      <p:transition p14:dur="250" advClick="0" advTm="15000">
        <p:push dir="u"/>
      </p:transition>
    </mc:Choice>
    <mc:Fallback xmlns="">
      <p:transition advClick="0" advTm="15000">
        <p:push dir="u"/>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endParaRPr lang="pl-PL"/>
          </a:p>
        </p:txBody>
      </p:sp>
      <p:pic>
        <p:nvPicPr>
          <p:cNvPr id="4" name="Symbol zastępczy zawartości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9144000" cy="6858000"/>
          </a:xfrm>
        </p:spPr>
      </p:pic>
    </p:spTree>
    <p:extLst>
      <p:ext uri="{BB962C8B-B14F-4D97-AF65-F5344CB8AC3E}">
        <p14:creationId xmlns:p14="http://schemas.microsoft.com/office/powerpoint/2010/main" val="4124990126"/>
      </p:ext>
    </p:extLst>
  </p:cSld>
  <p:clrMapOvr>
    <a:masterClrMapping/>
  </p:clrMapOvr>
  <mc:AlternateContent xmlns:mc="http://schemas.openxmlformats.org/markup-compatibility/2006" xmlns:p14="http://schemas.microsoft.com/office/powerpoint/2010/main">
    <mc:Choice Requires="p14">
      <p:transition p14:dur="250" advClick="0" advTm="15000">
        <p:push dir="u"/>
      </p:transition>
    </mc:Choice>
    <mc:Fallback xmlns="">
      <p:transition advClick="0" advTm="15000">
        <p:push dir="u"/>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Symbol zastępczy zawartości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02582" y="1416205"/>
            <a:ext cx="4437717" cy="4625822"/>
          </a:xfrm>
        </p:spPr>
      </p:pic>
      <p:pic>
        <p:nvPicPr>
          <p:cNvPr id="5" name="Obraz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40299" y="1365347"/>
            <a:ext cx="4325282" cy="4676680"/>
          </a:xfrm>
          <a:prstGeom prst="rect">
            <a:avLst/>
          </a:prstGeom>
        </p:spPr>
      </p:pic>
    </p:spTree>
    <p:extLst>
      <p:ext uri="{BB962C8B-B14F-4D97-AF65-F5344CB8AC3E}">
        <p14:creationId xmlns:p14="http://schemas.microsoft.com/office/powerpoint/2010/main" val="3467038074"/>
      </p:ext>
    </p:extLst>
  </p:cSld>
  <p:clrMapOvr>
    <a:masterClrMapping/>
  </p:clrMapOvr>
  <mc:AlternateContent xmlns:mc="http://schemas.openxmlformats.org/markup-compatibility/2006" xmlns:p14="http://schemas.microsoft.com/office/powerpoint/2010/main">
    <mc:Choice Requires="p14">
      <p:transition p14:dur="250" advClick="0" advTm="15000">
        <p:push dir="u"/>
      </p:transition>
    </mc:Choice>
    <mc:Fallback xmlns="">
      <p:transition advClick="0" advTm="15000">
        <p:push dir="u"/>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endParaRPr lang="pl-PL"/>
          </a:p>
        </p:txBody>
      </p:sp>
      <p:pic>
        <p:nvPicPr>
          <p:cNvPr id="4" name="Symbol zastępczy zawartości 3"/>
          <p:cNvPicPr>
            <a:picLocks noGrp="1" noChangeAspect="1"/>
          </p:cNvPicPr>
          <p:nvPr>
            <p:ph idx="1"/>
          </p:nvPr>
        </p:nvPicPr>
        <p:blipFill>
          <a:blip r:embed="rId2"/>
          <a:stretch>
            <a:fillRect/>
          </a:stretch>
        </p:blipFill>
        <p:spPr>
          <a:xfrm>
            <a:off x="1" y="0"/>
            <a:ext cx="9175198" cy="6858000"/>
          </a:xfrm>
          <a:prstGeom prst="rect">
            <a:avLst/>
          </a:prstGeom>
        </p:spPr>
      </p:pic>
    </p:spTree>
    <p:extLst>
      <p:ext uri="{BB962C8B-B14F-4D97-AF65-F5344CB8AC3E}">
        <p14:creationId xmlns:p14="http://schemas.microsoft.com/office/powerpoint/2010/main" val="3679977357"/>
      </p:ext>
    </p:extLst>
  </p:cSld>
  <p:clrMapOvr>
    <a:masterClrMapping/>
  </p:clrMapOvr>
  <mc:AlternateContent xmlns:mc="http://schemas.openxmlformats.org/markup-compatibility/2006" xmlns:p14="http://schemas.microsoft.com/office/powerpoint/2010/main">
    <mc:Choice Requires="p14">
      <p:transition p14:dur="250" advClick="0" advTm="15000">
        <p:push dir="u"/>
      </p:transition>
    </mc:Choice>
    <mc:Fallback xmlns="">
      <p:transition advClick="0" advTm="15000">
        <p:push dir="u"/>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685019" y="284176"/>
            <a:ext cx="7772400" cy="1727504"/>
          </a:xfrm>
        </p:spPr>
        <p:txBody>
          <a:bodyPr>
            <a:normAutofit/>
          </a:bodyPr>
          <a:lstStyle/>
          <a:p>
            <a:pPr algn="ctr"/>
            <a:r>
              <a:rPr lang="pl-PL" altLang="pl-PL" b="1" dirty="0">
                <a:solidFill>
                  <a:srgbClr val="FF0000"/>
                </a:solidFill>
              </a:rPr>
              <a:t>PAMIĘTAJ </a:t>
            </a:r>
            <a:r>
              <a:rPr lang="pl-PL" altLang="pl-PL" b="1" dirty="0" smtClean="0">
                <a:solidFill>
                  <a:srgbClr val="FF0000"/>
                </a:solidFill>
              </a:rPr>
              <a:t>!</a:t>
            </a:r>
            <a:r>
              <a:rPr lang="pl-PL" altLang="pl-PL" dirty="0"/>
              <a:t/>
            </a:r>
            <a:br>
              <a:rPr lang="pl-PL" altLang="pl-PL" dirty="0"/>
            </a:br>
            <a:r>
              <a:rPr lang="pl-PL" altLang="pl-PL" dirty="0"/>
              <a:t>Alkohol to zła rzecz, z nim zdrowie idzie precz.</a:t>
            </a:r>
            <a:endParaRPr lang="pl-PL" dirty="0"/>
          </a:p>
        </p:txBody>
      </p:sp>
      <p:pic>
        <p:nvPicPr>
          <p:cNvPr id="4" name="Picture 3"/>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2158219" y="2492297"/>
            <a:ext cx="4826000" cy="320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3" name="pole tekstowe 2"/>
          <p:cNvSpPr txBox="1"/>
          <p:nvPr/>
        </p:nvSpPr>
        <p:spPr>
          <a:xfrm>
            <a:off x="7248293" y="5408341"/>
            <a:ext cx="1650380" cy="646331"/>
          </a:xfrm>
          <a:prstGeom prst="rect">
            <a:avLst/>
          </a:prstGeom>
          <a:noFill/>
        </p:spPr>
        <p:txBody>
          <a:bodyPr wrap="square" rtlCol="0">
            <a:spAutoFit/>
          </a:bodyPr>
          <a:lstStyle/>
          <a:p>
            <a:pPr algn="ctr"/>
            <a:r>
              <a:rPr lang="pl-PL" dirty="0" smtClean="0">
                <a:hlinkClick r:id="rId3" action="ppaction://hlinksldjump"/>
              </a:rPr>
              <a:t>Powrót do spisu treści</a:t>
            </a:r>
            <a:endParaRPr lang="pl-PL" dirty="0"/>
          </a:p>
        </p:txBody>
      </p:sp>
    </p:spTree>
    <p:extLst>
      <p:ext uri="{BB962C8B-B14F-4D97-AF65-F5344CB8AC3E}">
        <p14:creationId xmlns:p14="http://schemas.microsoft.com/office/powerpoint/2010/main" val="2375019978"/>
      </p:ext>
    </p:extLst>
  </p:cSld>
  <p:clrMapOvr>
    <a:masterClrMapping/>
  </p:clrMapOvr>
  <mc:AlternateContent xmlns:mc="http://schemas.openxmlformats.org/markup-compatibility/2006" xmlns:p14="http://schemas.microsoft.com/office/powerpoint/2010/main">
    <mc:Choice Requires="p14">
      <p:transition p14:dur="250" advClick="0" advTm="15000">
        <p:push dir="u"/>
      </p:transition>
    </mc:Choice>
    <mc:Fallback xmlns="">
      <p:transition advClick="0" advTm="15000">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par>
                                <p:cTn id="11" presetID="42"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b="1" dirty="0"/>
              <a:t>Uzależnienie od nikotyny</a:t>
            </a:r>
            <a:endParaRPr lang="pl-PL" dirty="0"/>
          </a:p>
        </p:txBody>
      </p:sp>
      <p:pic>
        <p:nvPicPr>
          <p:cNvPr id="4" name="Picture 2" descr="http://radlow.cba.pl/wp-content/uploads/2011/08/stop-palenie.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674573" y="2106419"/>
            <a:ext cx="5793291" cy="4351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14724873"/>
      </p:ext>
    </p:extLst>
  </p:cSld>
  <p:clrMapOvr>
    <a:masterClrMapping/>
  </p:clrMapOvr>
  <mc:AlternateContent xmlns:mc="http://schemas.openxmlformats.org/markup-compatibility/2006" xmlns:p14="http://schemas.microsoft.com/office/powerpoint/2010/main">
    <mc:Choice Requires="p14">
      <p:transition p14:dur="250" advClick="0" advTm="15000">
        <p:push dir="u"/>
      </p:transition>
    </mc:Choice>
    <mc:Fallback xmlns="">
      <p:transition advClick="0" advTm="15000">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pPr algn="ctr"/>
            <a:r>
              <a:rPr lang="pl-PL" dirty="0" smtClean="0"/>
              <a:t>CO TO?</a:t>
            </a:r>
            <a:endParaRPr lang="pl-PL" dirty="0"/>
          </a:p>
        </p:txBody>
      </p:sp>
      <p:sp>
        <p:nvSpPr>
          <p:cNvPr id="3" name="Symbol zastępczy zawartości 2"/>
          <p:cNvSpPr>
            <a:spLocks noGrp="1"/>
          </p:cNvSpPr>
          <p:nvPr>
            <p:ph idx="1"/>
          </p:nvPr>
        </p:nvSpPr>
        <p:spPr/>
        <p:txBody>
          <a:bodyPr/>
          <a:lstStyle/>
          <a:p>
            <a:pPr marL="0" lvl="0" indent="0" algn="ctr" fontAlgn="base">
              <a:lnSpc>
                <a:spcPct val="150000"/>
              </a:lnSpc>
              <a:spcBef>
                <a:spcPct val="0"/>
              </a:spcBef>
              <a:spcAft>
                <a:spcPct val="0"/>
              </a:spcAft>
              <a:buClrTx/>
              <a:buNone/>
            </a:pPr>
            <a:r>
              <a:rPr lang="pl-PL" altLang="pl-PL" sz="3600" b="1" dirty="0">
                <a:solidFill>
                  <a:srgbClr val="FFC000"/>
                </a:solidFill>
                <a:latin typeface="TimesNewRoman" charset="0"/>
                <a:cs typeface="Times New Roman" panose="02020603050405020304" pitchFamily="18" charset="0"/>
              </a:rPr>
              <a:t>Uzależnienie od tytoniu </a:t>
            </a:r>
            <a:endParaRPr lang="pl-PL" altLang="pl-PL" sz="3600" b="1" dirty="0">
              <a:solidFill>
                <a:srgbClr val="FFC000"/>
              </a:solidFill>
              <a:latin typeface="Times New Roman" panose="02020603050405020304" pitchFamily="18" charset="0"/>
            </a:endParaRPr>
          </a:p>
          <a:p>
            <a:pPr marL="0" lvl="0" indent="0" algn="ctr" fontAlgn="base">
              <a:lnSpc>
                <a:spcPct val="150000"/>
              </a:lnSpc>
              <a:spcBef>
                <a:spcPct val="0"/>
              </a:spcBef>
              <a:spcAft>
                <a:spcPct val="0"/>
              </a:spcAft>
              <a:buClrTx/>
              <a:buNone/>
            </a:pPr>
            <a:r>
              <a:rPr lang="pl-PL" altLang="pl-PL" sz="3600" b="1" dirty="0">
                <a:solidFill>
                  <a:srgbClr val="FFC000"/>
                </a:solidFill>
                <a:latin typeface="TimesNewRoman" charset="0"/>
                <a:cs typeface="Times New Roman" panose="02020603050405020304" pitchFamily="18" charset="0"/>
              </a:rPr>
              <a:t>jest to choroba, w której człowiek odczuwa silną potrzebę  palenia papierosów tracąc kontrolę nad ilością ich wypalania.</a:t>
            </a:r>
            <a:endParaRPr lang="pl-PL" altLang="pl-PL" sz="3600" b="1" dirty="0">
              <a:solidFill>
                <a:srgbClr val="FFC000"/>
              </a:solidFill>
              <a:latin typeface="Times New Roman" panose="02020603050405020304" pitchFamily="18" charset="0"/>
              <a:cs typeface="Times New Roman" panose="02020603050405020304" pitchFamily="18" charset="0"/>
            </a:endParaRPr>
          </a:p>
          <a:p>
            <a:endParaRPr lang="pl-PL" dirty="0"/>
          </a:p>
        </p:txBody>
      </p:sp>
    </p:spTree>
    <p:extLst>
      <p:ext uri="{BB962C8B-B14F-4D97-AF65-F5344CB8AC3E}">
        <p14:creationId xmlns:p14="http://schemas.microsoft.com/office/powerpoint/2010/main" val="3078861007"/>
      </p:ext>
    </p:extLst>
  </p:cSld>
  <p:clrMapOvr>
    <a:masterClrMapping/>
  </p:clrMapOvr>
  <mc:AlternateContent xmlns:mc="http://schemas.openxmlformats.org/markup-compatibility/2006" xmlns:p14="http://schemas.microsoft.com/office/powerpoint/2010/main">
    <mc:Choice Requires="p14">
      <p:transition p14:dur="250" advClick="0" advTm="15000">
        <p:push dir="u"/>
      </p:transition>
    </mc:Choice>
    <mc:Fallback xmlns="">
      <p:transition advClick="0" advTm="15000">
        <p:push dir="u"/>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normAutofit fontScale="90000"/>
          </a:bodyPr>
          <a:lstStyle/>
          <a:p>
            <a:pPr algn="ctr"/>
            <a:r>
              <a:rPr lang="pl-PL" altLang="pl-PL" b="1" dirty="0">
                <a:solidFill>
                  <a:schemeClr val="bg1"/>
                </a:solidFill>
                <a:cs typeface="Times New Roman" panose="02020603050405020304" pitchFamily="18" charset="0"/>
              </a:rPr>
              <a:t>W konsekwencji uzależnienie to prowadzi do kłopotów:</a:t>
            </a:r>
            <a:r>
              <a:rPr lang="pl-PL" altLang="pl-PL" dirty="0">
                <a:latin typeface="TimesNewRoman" charset="0"/>
                <a:cs typeface="Times New Roman" panose="02020603050405020304" pitchFamily="18" charset="0"/>
              </a:rPr>
              <a:t> </a:t>
            </a:r>
            <a:endParaRPr lang="pl-PL" dirty="0"/>
          </a:p>
        </p:txBody>
      </p:sp>
      <p:sp>
        <p:nvSpPr>
          <p:cNvPr id="3" name="Symbol zastępczy zawartości 2"/>
          <p:cNvSpPr>
            <a:spLocks noGrp="1"/>
          </p:cNvSpPr>
          <p:nvPr>
            <p:ph idx="1"/>
          </p:nvPr>
        </p:nvSpPr>
        <p:spPr>
          <a:xfrm>
            <a:off x="685019" y="2011679"/>
            <a:ext cx="7772400" cy="4578691"/>
          </a:xfrm>
        </p:spPr>
        <p:txBody>
          <a:bodyPr>
            <a:normAutofit fontScale="92500" lnSpcReduction="10000"/>
          </a:bodyPr>
          <a:lstStyle/>
          <a:p>
            <a:pPr lvl="8" algn="ctr"/>
            <a:endParaRPr lang="pl-PL" altLang="pl-PL" sz="3400" dirty="0" smtClean="0">
              <a:latin typeface="TimesNewRoman" charset="0"/>
              <a:cs typeface="Times New Roman" panose="02020603050405020304" pitchFamily="18" charset="0"/>
            </a:endParaRPr>
          </a:p>
          <a:p>
            <a:pPr lvl="8" algn="ctr"/>
            <a:endParaRPr lang="pl-PL" altLang="pl-PL" sz="3400" dirty="0">
              <a:latin typeface="TimesNewRoman" charset="0"/>
              <a:cs typeface="Times New Roman" panose="02020603050405020304" pitchFamily="18" charset="0"/>
            </a:endParaRPr>
          </a:p>
          <a:p>
            <a:pPr lvl="8" algn="ctr"/>
            <a:r>
              <a:rPr lang="pl-PL" altLang="pl-PL" sz="3400" dirty="0" smtClean="0">
                <a:latin typeface="TimesNewRoman" charset="0"/>
                <a:cs typeface="Times New Roman" panose="02020603050405020304" pitchFamily="18" charset="0"/>
              </a:rPr>
              <a:t>zdrowotnych</a:t>
            </a:r>
            <a:r>
              <a:rPr lang="pl-PL" altLang="pl-PL" sz="3400" dirty="0" smtClean="0"/>
              <a:t> </a:t>
            </a:r>
            <a:endParaRPr lang="pl-PL" altLang="pl-PL" sz="3400" dirty="0"/>
          </a:p>
          <a:p>
            <a:pPr lvl="8" algn="ctr"/>
            <a:r>
              <a:rPr lang="pl-PL" altLang="pl-PL" sz="3400" dirty="0">
                <a:latin typeface="TimesNewRoman" charset="0"/>
                <a:cs typeface="Times New Roman" panose="02020603050405020304" pitchFamily="18" charset="0"/>
              </a:rPr>
              <a:t>rodzinnych</a:t>
            </a:r>
            <a:r>
              <a:rPr lang="pl-PL" altLang="pl-PL" sz="3400" dirty="0"/>
              <a:t> </a:t>
            </a:r>
          </a:p>
          <a:p>
            <a:pPr lvl="8" algn="ctr"/>
            <a:r>
              <a:rPr lang="pl-PL" altLang="pl-PL" sz="3400" dirty="0">
                <a:latin typeface="TimesNewRoman" charset="0"/>
                <a:cs typeface="Times New Roman" panose="02020603050405020304" pitchFamily="18" charset="0"/>
              </a:rPr>
              <a:t>finansowych</a:t>
            </a:r>
            <a:r>
              <a:rPr lang="pl-PL" altLang="pl-PL" sz="3400" dirty="0"/>
              <a:t> </a:t>
            </a:r>
          </a:p>
          <a:p>
            <a:pPr lvl="8" algn="ctr"/>
            <a:r>
              <a:rPr lang="pl-PL" altLang="pl-PL" sz="3400" dirty="0" smtClean="0">
                <a:latin typeface="TimesNewRoman" charset="0"/>
                <a:cs typeface="Times New Roman" panose="02020603050405020304" pitchFamily="18" charset="0"/>
              </a:rPr>
              <a:t>szkolnych</a:t>
            </a:r>
            <a:r>
              <a:rPr lang="pl-PL" altLang="pl-PL" sz="3400" dirty="0" smtClean="0"/>
              <a:t> </a:t>
            </a:r>
            <a:endParaRPr lang="pl-PL" altLang="pl-PL" dirty="0"/>
          </a:p>
          <a:p>
            <a:pPr marL="0" indent="0" algn="ctr">
              <a:buNone/>
            </a:pPr>
            <a:endParaRPr lang="pl-PL" altLang="pl-PL" dirty="0" smtClean="0"/>
          </a:p>
          <a:p>
            <a:pPr marL="0" indent="0" algn="ctr">
              <a:buNone/>
            </a:pPr>
            <a:r>
              <a:rPr lang="pl-PL" altLang="pl-PL" sz="2400" dirty="0">
                <a:solidFill>
                  <a:srgbClr val="FF3300"/>
                </a:solidFill>
                <a:latin typeface="TimesNewRoman" charset="0"/>
                <a:cs typeface="Times New Roman" panose="02020603050405020304" pitchFamily="18" charset="0"/>
              </a:rPr>
              <a:t>Długotrwałe uzależnienie prowadzi do osłabienia</a:t>
            </a:r>
            <a:endParaRPr lang="pl-PL" altLang="pl-PL" sz="2400" dirty="0">
              <a:solidFill>
                <a:srgbClr val="FF3300"/>
              </a:solidFill>
              <a:cs typeface="Times New Roman" panose="02020603050405020304" pitchFamily="18" charset="0"/>
            </a:endParaRPr>
          </a:p>
          <a:p>
            <a:pPr marL="0" indent="0" algn="ctr" eaLnBrk="0" hangingPunct="0">
              <a:buNone/>
            </a:pPr>
            <a:r>
              <a:rPr lang="pl-PL" altLang="pl-PL" sz="2400" dirty="0">
                <a:solidFill>
                  <a:srgbClr val="FF3300"/>
                </a:solidFill>
                <a:latin typeface="TimesNewRoman" charset="0"/>
                <a:cs typeface="Times New Roman" panose="02020603050405020304" pitchFamily="18" charset="0"/>
              </a:rPr>
              <a:t>organizmu, jego wycieńczenia, złego samopoczucia a nawet śmierci.</a:t>
            </a:r>
            <a:endParaRPr lang="pl-PL" altLang="pl-PL" sz="2400" dirty="0">
              <a:solidFill>
                <a:srgbClr val="FF3300"/>
              </a:solidFill>
              <a:cs typeface="Times New Roman" panose="02020603050405020304" pitchFamily="18" charset="0"/>
            </a:endParaRPr>
          </a:p>
          <a:p>
            <a:pPr marL="0" indent="0" algn="ctr">
              <a:buNone/>
            </a:pPr>
            <a:endParaRPr lang="pl-PL" altLang="pl-PL" dirty="0"/>
          </a:p>
        </p:txBody>
      </p:sp>
      <p:pic>
        <p:nvPicPr>
          <p:cNvPr id="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5689" y="1733833"/>
            <a:ext cx="3033132" cy="315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Tree>
    <p:extLst>
      <p:ext uri="{BB962C8B-B14F-4D97-AF65-F5344CB8AC3E}">
        <p14:creationId xmlns:p14="http://schemas.microsoft.com/office/powerpoint/2010/main" val="2355515612"/>
      </p:ext>
    </p:extLst>
  </p:cSld>
  <p:clrMapOvr>
    <a:masterClrMapping/>
  </p:clrMapOvr>
  <mc:AlternateContent xmlns:mc="http://schemas.openxmlformats.org/markup-compatibility/2006" xmlns:p14="http://schemas.microsoft.com/office/powerpoint/2010/main">
    <mc:Choice Requires="p14">
      <p:transition p14:dur="250" advClick="0" advTm="15000">
        <p:push dir="u"/>
      </p:transition>
    </mc:Choice>
    <mc:Fallback xmlns="">
      <p:transition advClick="0" advTm="15000">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normAutofit/>
          </a:bodyPr>
          <a:lstStyle/>
          <a:p>
            <a:pPr algn="ctr"/>
            <a:r>
              <a:rPr lang="pl-PL" kern="10" dirty="0">
                <a:ln w="12700">
                  <a:solidFill>
                    <a:srgbClr val="000000"/>
                  </a:solidFill>
                  <a:round/>
                  <a:headEnd/>
                  <a:tailEnd/>
                </a:ln>
                <a:pattFill prst="dashHorz">
                  <a:fgClr>
                    <a:srgbClr val="808080"/>
                  </a:fgClr>
                  <a:bgClr>
                    <a:srgbClr val="FFFF00"/>
                  </a:bgClr>
                </a:pattFill>
                <a:effectLst>
                  <a:outerShdw dist="45791" dir="2021404" algn="ctr" rotWithShape="0">
                    <a:srgbClr val="808080"/>
                  </a:outerShdw>
                </a:effectLst>
                <a:latin typeface="Arial Black" panose="020B0A04020102020204" pitchFamily="34" charset="0"/>
              </a:rPr>
              <a:t>Dym tytoniowy jest </a:t>
            </a:r>
            <a:r>
              <a:rPr lang="pl-PL" kern="10" dirty="0" smtClean="0">
                <a:ln w="12700">
                  <a:solidFill>
                    <a:srgbClr val="000000"/>
                  </a:solidFill>
                  <a:round/>
                  <a:headEnd/>
                  <a:tailEnd/>
                </a:ln>
                <a:pattFill prst="dashHorz">
                  <a:fgClr>
                    <a:srgbClr val="808080"/>
                  </a:fgClr>
                  <a:bgClr>
                    <a:srgbClr val="FFFF00"/>
                  </a:bgClr>
                </a:pattFill>
                <a:effectLst>
                  <a:outerShdw dist="45791" dir="2021404" algn="ctr" rotWithShape="0">
                    <a:srgbClr val="808080"/>
                  </a:outerShdw>
                </a:effectLst>
                <a:latin typeface="Arial Black" panose="020B0A04020102020204" pitchFamily="34" charset="0"/>
              </a:rPr>
              <a:t>trujący</a:t>
            </a:r>
            <a:endParaRPr lang="pl-PL" dirty="0"/>
          </a:p>
        </p:txBody>
      </p:sp>
      <p:sp>
        <p:nvSpPr>
          <p:cNvPr id="4" name="AutoShape 4"/>
          <p:cNvSpPr>
            <a:spLocks noGrp="1" noChangeArrowheads="1"/>
          </p:cNvSpPr>
          <p:nvPr>
            <p:ph idx="1"/>
          </p:nvPr>
        </p:nvSpPr>
        <p:spPr bwMode="auto">
          <a:xfrm>
            <a:off x="2977374" y="1889016"/>
            <a:ext cx="5642517" cy="3786954"/>
          </a:xfrm>
          <a:prstGeom prst="cloudCallout">
            <a:avLst>
              <a:gd name="adj1" fmla="val -48171"/>
              <a:gd name="adj2" fmla="val 50824"/>
            </a:avLst>
          </a:prstGeom>
          <a:solidFill>
            <a:srgbClr val="C0C0C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ormAutofit/>
          </a:bodyPr>
          <a:lstStyle/>
          <a:p>
            <a:pPr marL="0" indent="0" algn="ctr">
              <a:buNone/>
            </a:pPr>
            <a:r>
              <a:rPr lang="pl-PL" altLang="pl-PL" dirty="0"/>
              <a:t>Aceton </a:t>
            </a:r>
            <a:r>
              <a:rPr lang="pl-PL" altLang="pl-PL" dirty="0" err="1" smtClean="0"/>
              <a:t>Naftylamina</a:t>
            </a:r>
            <a:r>
              <a:rPr lang="pl-PL" altLang="pl-PL" dirty="0" smtClean="0"/>
              <a:t> Kadm Metanol </a:t>
            </a:r>
            <a:r>
              <a:rPr lang="pl-PL" altLang="pl-PL" dirty="0" err="1" smtClean="0"/>
              <a:t>Pyren</a:t>
            </a:r>
            <a:r>
              <a:rPr lang="pl-PL" altLang="pl-PL" dirty="0" smtClean="0"/>
              <a:t> </a:t>
            </a:r>
            <a:r>
              <a:rPr lang="pl-PL" altLang="pl-PL" dirty="0"/>
              <a:t>Benzopiren </a:t>
            </a:r>
            <a:r>
              <a:rPr lang="pl-PL" altLang="pl-PL" dirty="0" smtClean="0"/>
              <a:t>Cyjanowodór DDT </a:t>
            </a:r>
            <a:r>
              <a:rPr lang="pl-PL" altLang="pl-PL" dirty="0"/>
              <a:t>Chlorek winylu Polon Nikotyna Tlenek Węgla Butan Arsen Uretan Akrydyna Amoniak Fenol </a:t>
            </a:r>
            <a:r>
              <a:rPr lang="pl-PL" altLang="pl-PL" dirty="0" err="1"/>
              <a:t>Tuluidyn</a:t>
            </a:r>
            <a:r>
              <a:rPr lang="pl-PL" altLang="pl-PL" b="0" dirty="0"/>
              <a:t>  </a:t>
            </a:r>
          </a:p>
        </p:txBody>
      </p:sp>
      <p:pic>
        <p:nvPicPr>
          <p:cNvPr id="5" name="Picture 3" descr="BD00024_"/>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3146" y="4629613"/>
            <a:ext cx="2299790" cy="18380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6973356"/>
      </p:ext>
    </p:extLst>
  </p:cSld>
  <p:clrMapOvr>
    <a:masterClrMapping/>
  </p:clrMapOvr>
  <mc:AlternateContent xmlns:mc="http://schemas.openxmlformats.org/markup-compatibility/2006" xmlns:p14="http://schemas.microsoft.com/office/powerpoint/2010/main">
    <mc:Choice Requires="p14">
      <p:transition p14:dur="250" advClick="0" advTm="15000">
        <p:push dir="u"/>
      </p:transition>
    </mc:Choice>
    <mc:Fallback xmlns="">
      <p:transition advClick="0" advTm="15000">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endParaRPr lang="pl-PL" dirty="0"/>
          </a:p>
        </p:txBody>
      </p:sp>
      <p:pic>
        <p:nvPicPr>
          <p:cNvPr id="4" name="Symbol zastępczy zawartości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1"/>
            <a:ext cx="9143999" cy="6858000"/>
          </a:xfrm>
        </p:spPr>
      </p:pic>
    </p:spTree>
    <p:extLst>
      <p:ext uri="{BB962C8B-B14F-4D97-AF65-F5344CB8AC3E}">
        <p14:creationId xmlns:p14="http://schemas.microsoft.com/office/powerpoint/2010/main" val="3099487119"/>
      </p:ext>
    </p:extLst>
  </p:cSld>
  <p:clrMapOvr>
    <a:masterClrMapping/>
  </p:clrMapOvr>
  <mc:AlternateContent xmlns:mc="http://schemas.openxmlformats.org/markup-compatibility/2006" xmlns:p14="http://schemas.microsoft.com/office/powerpoint/2010/main">
    <mc:Choice Requires="p14">
      <p:transition p14:dur="250" advClick="0" advTm="15000">
        <p:push dir="u"/>
      </p:transition>
    </mc:Choice>
    <mc:Fallback xmlns="">
      <p:transition advClick="0" advTm="15000">
        <p:push dir="u"/>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pPr algn="ctr"/>
            <a:r>
              <a:rPr lang="pl-PL" altLang="pl-PL" b="1" i="1" dirty="0">
                <a:solidFill>
                  <a:schemeClr val="accent1"/>
                </a:solidFill>
                <a:effectLst>
                  <a:outerShdw blurRad="38100" dist="38100" dir="2700000" algn="tl">
                    <a:srgbClr val="000000"/>
                  </a:outerShdw>
                </a:effectLst>
                <a:cs typeface="Times New Roman" panose="02020603050405020304" pitchFamily="18" charset="0"/>
              </a:rPr>
              <a:t>Dlaczego młodzi ludzie sięgają po papierosy?</a:t>
            </a:r>
            <a:r>
              <a:rPr lang="pl-PL" altLang="pl-PL" dirty="0"/>
              <a:t> </a:t>
            </a:r>
            <a:endParaRPr lang="pl-PL" dirty="0"/>
          </a:p>
        </p:txBody>
      </p:sp>
      <p:sp>
        <p:nvSpPr>
          <p:cNvPr id="3" name="Symbol zastępczy zawartości 2"/>
          <p:cNvSpPr>
            <a:spLocks noGrp="1"/>
          </p:cNvSpPr>
          <p:nvPr>
            <p:ph idx="1"/>
          </p:nvPr>
        </p:nvSpPr>
        <p:spPr>
          <a:xfrm>
            <a:off x="685018" y="2011680"/>
            <a:ext cx="8258259" cy="4589842"/>
          </a:xfrm>
        </p:spPr>
        <p:txBody>
          <a:bodyPr>
            <a:normAutofit/>
          </a:bodyPr>
          <a:lstStyle/>
          <a:p>
            <a:r>
              <a:rPr lang="pl-PL" altLang="pl-PL" sz="2400" dirty="0">
                <a:latin typeface="TimesNewRoman" charset="0"/>
                <a:cs typeface="Times New Roman" panose="02020603050405020304" pitchFamily="18" charset="0"/>
              </a:rPr>
              <a:t>ciekawość </a:t>
            </a:r>
            <a:endParaRPr lang="pl-PL" altLang="pl-PL" sz="2400" dirty="0"/>
          </a:p>
          <a:p>
            <a:r>
              <a:rPr lang="pl-PL" altLang="pl-PL" sz="2400" dirty="0">
                <a:latin typeface="TimesNewRoman" charset="0"/>
                <a:cs typeface="Times New Roman" panose="02020603050405020304" pitchFamily="18" charset="0"/>
              </a:rPr>
              <a:t>chęć naśladownictwa innych </a:t>
            </a:r>
            <a:r>
              <a:rPr lang="pl-PL" altLang="pl-PL" sz="1800" dirty="0">
                <a:latin typeface="TimesNewRoman" charset="0"/>
                <a:cs typeface="Times New Roman" panose="02020603050405020304" pitchFamily="18" charset="0"/>
              </a:rPr>
              <a:t>(rodziców, starszego rodzeństwa) głównie w celu dodania sobie powagi- „udawanie dorosłych”</a:t>
            </a:r>
            <a:r>
              <a:rPr lang="pl-PL" altLang="pl-PL" sz="1800" dirty="0"/>
              <a:t> </a:t>
            </a:r>
          </a:p>
          <a:p>
            <a:r>
              <a:rPr lang="pl-PL" altLang="pl-PL" sz="2400" dirty="0">
                <a:latin typeface="TimesNewRoman" charset="0"/>
                <a:cs typeface="Times New Roman" panose="02020603050405020304" pitchFamily="18" charset="0"/>
              </a:rPr>
              <a:t>dorównanie rówieśnikom, strach przed odrzuceniem, presja otoczenia</a:t>
            </a:r>
            <a:r>
              <a:rPr lang="pl-PL" altLang="pl-PL" sz="2400" dirty="0"/>
              <a:t> </a:t>
            </a:r>
          </a:p>
          <a:p>
            <a:r>
              <a:rPr lang="pl-PL" altLang="pl-PL" sz="2400" dirty="0">
                <a:latin typeface="TimesNewRoman" charset="0"/>
                <a:cs typeface="Times New Roman" panose="02020603050405020304" pitchFamily="18" charset="0"/>
              </a:rPr>
              <a:t>brak autorytetów</a:t>
            </a:r>
            <a:r>
              <a:rPr lang="pl-PL" altLang="pl-PL" sz="2400" dirty="0"/>
              <a:t> </a:t>
            </a:r>
          </a:p>
          <a:p>
            <a:r>
              <a:rPr lang="pl-PL" altLang="pl-PL" sz="2400" dirty="0">
                <a:latin typeface="TimesNewRoman" charset="0"/>
                <a:cs typeface="Times New Roman" panose="02020603050405020304" pitchFamily="18" charset="0"/>
              </a:rPr>
              <a:t>brak wiary w siebie</a:t>
            </a:r>
            <a:r>
              <a:rPr lang="pl-PL" altLang="pl-PL" sz="2400" dirty="0"/>
              <a:t> </a:t>
            </a:r>
          </a:p>
          <a:p>
            <a:r>
              <a:rPr lang="pl-PL" altLang="pl-PL" sz="2400" dirty="0">
                <a:latin typeface="TimesNewRoman" charset="0"/>
                <a:cs typeface="Times New Roman" panose="02020603050405020304" pitchFamily="18" charset="0"/>
              </a:rPr>
              <a:t>rozpowszechnienie palenia tytoniu w najbliższym otoczeniu</a:t>
            </a:r>
            <a:r>
              <a:rPr lang="pl-PL" altLang="pl-PL" sz="2400" dirty="0"/>
              <a:t> </a:t>
            </a:r>
          </a:p>
          <a:p>
            <a:r>
              <a:rPr lang="pl-PL" altLang="pl-PL" sz="2400" dirty="0">
                <a:latin typeface="TimesNewRoman" charset="0"/>
                <a:cs typeface="Times New Roman" panose="02020603050405020304" pitchFamily="18" charset="0"/>
              </a:rPr>
              <a:t>przedwczesne dojrzewanie</a:t>
            </a:r>
            <a:r>
              <a:rPr lang="pl-PL" altLang="pl-PL" sz="2400" dirty="0"/>
              <a:t> </a:t>
            </a:r>
          </a:p>
          <a:p>
            <a:endParaRPr lang="pl-PL" dirty="0"/>
          </a:p>
        </p:txBody>
      </p:sp>
    </p:spTree>
    <p:extLst>
      <p:ext uri="{BB962C8B-B14F-4D97-AF65-F5344CB8AC3E}">
        <p14:creationId xmlns:p14="http://schemas.microsoft.com/office/powerpoint/2010/main" val="3721259348"/>
      </p:ext>
    </p:extLst>
  </p:cSld>
  <p:clrMapOvr>
    <a:masterClrMapping/>
  </p:clrMapOvr>
  <mc:AlternateContent xmlns:mc="http://schemas.openxmlformats.org/markup-compatibility/2006" xmlns:p14="http://schemas.microsoft.com/office/powerpoint/2010/main">
    <mc:Choice Requires="p14">
      <p:transition p14:dur="250" advClick="0" advTm="15000">
        <p:push dir="u"/>
      </p:transition>
    </mc:Choice>
    <mc:Fallback xmlns="">
      <p:transition advClick="0" advTm="15000">
        <p:push di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6"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7" dur="1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1" presetClass="entr" presetSubtype="0"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 calcmode="lin" valueType="num">
                                      <p:cBhvr>
                                        <p:cTn id="22"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3"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24"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25" dur="1000"/>
                                        <p:tgtEl>
                                          <p:spTgt spid="3">
                                            <p:txEl>
                                              <p:pRg st="1" end="1"/>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31" presetClass="entr" presetSubtype="0" fill="hold" grpId="0" nodeType="clickEffect">
                                  <p:stCondLst>
                                    <p:cond delay="0"/>
                                  </p:stCondLst>
                                  <p:childTnLst>
                                    <p:set>
                                      <p:cBhvr>
                                        <p:cTn id="29" dur="1" fill="hold">
                                          <p:stCondLst>
                                            <p:cond delay="0"/>
                                          </p:stCondLst>
                                        </p:cTn>
                                        <p:tgtEl>
                                          <p:spTgt spid="3">
                                            <p:txEl>
                                              <p:pRg st="2" end="2"/>
                                            </p:txEl>
                                          </p:spTgt>
                                        </p:tgtEl>
                                        <p:attrNameLst>
                                          <p:attrName>style.visibility</p:attrName>
                                        </p:attrNameLst>
                                      </p:cBhvr>
                                      <p:to>
                                        <p:strVal val="visible"/>
                                      </p:to>
                                    </p:set>
                                    <p:anim calcmode="lin" valueType="num">
                                      <p:cBhvr>
                                        <p:cTn id="30"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31"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32"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33" dur="1000"/>
                                        <p:tgtEl>
                                          <p:spTgt spid="3">
                                            <p:txEl>
                                              <p:pRg st="2" end="2"/>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31" presetClass="entr" presetSubtype="0" fill="hold" grpId="0" nodeType="clickEffect">
                                  <p:stCondLst>
                                    <p:cond delay="0"/>
                                  </p:stCondLst>
                                  <p:childTnLst>
                                    <p:set>
                                      <p:cBhvr>
                                        <p:cTn id="37" dur="1" fill="hold">
                                          <p:stCondLst>
                                            <p:cond delay="0"/>
                                          </p:stCondLst>
                                        </p:cTn>
                                        <p:tgtEl>
                                          <p:spTgt spid="3">
                                            <p:txEl>
                                              <p:pRg st="3" end="3"/>
                                            </p:txEl>
                                          </p:spTgt>
                                        </p:tgtEl>
                                        <p:attrNameLst>
                                          <p:attrName>style.visibility</p:attrName>
                                        </p:attrNameLst>
                                      </p:cBhvr>
                                      <p:to>
                                        <p:strVal val="visible"/>
                                      </p:to>
                                    </p:set>
                                    <p:anim calcmode="lin" valueType="num">
                                      <p:cBhvr>
                                        <p:cTn id="38"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9"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40"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41" dur="1000"/>
                                        <p:tgtEl>
                                          <p:spTgt spid="3">
                                            <p:txEl>
                                              <p:pRg st="3" end="3"/>
                                            </p:txEl>
                                          </p:spTgt>
                                        </p:tgtEl>
                                      </p:cBhvr>
                                    </p:animEffect>
                                  </p:childTnLst>
                                </p:cTn>
                              </p:par>
                            </p:childTnLst>
                          </p:cTn>
                        </p:par>
                      </p:childTnLst>
                    </p:cTn>
                  </p:par>
                  <p:par>
                    <p:cTn id="42" fill="hold">
                      <p:stCondLst>
                        <p:cond delay="indefinite"/>
                      </p:stCondLst>
                      <p:childTnLst>
                        <p:par>
                          <p:cTn id="43" fill="hold">
                            <p:stCondLst>
                              <p:cond delay="0"/>
                            </p:stCondLst>
                            <p:childTnLst>
                              <p:par>
                                <p:cTn id="44" presetID="31" presetClass="entr" presetSubtype="0" fill="hold" grpId="0" nodeType="clickEffect">
                                  <p:stCondLst>
                                    <p:cond delay="0"/>
                                  </p:stCondLst>
                                  <p:childTnLst>
                                    <p:set>
                                      <p:cBhvr>
                                        <p:cTn id="45" dur="1" fill="hold">
                                          <p:stCondLst>
                                            <p:cond delay="0"/>
                                          </p:stCondLst>
                                        </p:cTn>
                                        <p:tgtEl>
                                          <p:spTgt spid="3">
                                            <p:txEl>
                                              <p:pRg st="4" end="4"/>
                                            </p:txEl>
                                          </p:spTgt>
                                        </p:tgtEl>
                                        <p:attrNameLst>
                                          <p:attrName>style.visibility</p:attrName>
                                        </p:attrNameLst>
                                      </p:cBhvr>
                                      <p:to>
                                        <p:strVal val="visible"/>
                                      </p:to>
                                    </p:set>
                                    <p:anim calcmode="lin" valueType="num">
                                      <p:cBhvr>
                                        <p:cTn id="46"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47"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48"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49" dur="1000"/>
                                        <p:tgtEl>
                                          <p:spTgt spid="3">
                                            <p:txEl>
                                              <p:pRg st="4" end="4"/>
                                            </p:txEl>
                                          </p:spTgt>
                                        </p:tgtEl>
                                      </p:cBhvr>
                                    </p:animEffect>
                                  </p:childTnLst>
                                </p:cTn>
                              </p:par>
                            </p:childTnLst>
                          </p:cTn>
                        </p:par>
                      </p:childTnLst>
                    </p:cTn>
                  </p:par>
                  <p:par>
                    <p:cTn id="50" fill="hold">
                      <p:stCondLst>
                        <p:cond delay="indefinite"/>
                      </p:stCondLst>
                      <p:childTnLst>
                        <p:par>
                          <p:cTn id="51" fill="hold">
                            <p:stCondLst>
                              <p:cond delay="0"/>
                            </p:stCondLst>
                            <p:childTnLst>
                              <p:par>
                                <p:cTn id="52" presetID="31" presetClass="entr" presetSubtype="0" fill="hold" grpId="0" nodeType="clickEffect">
                                  <p:stCondLst>
                                    <p:cond delay="0"/>
                                  </p:stCondLst>
                                  <p:childTnLst>
                                    <p:set>
                                      <p:cBhvr>
                                        <p:cTn id="53" dur="1" fill="hold">
                                          <p:stCondLst>
                                            <p:cond delay="0"/>
                                          </p:stCondLst>
                                        </p:cTn>
                                        <p:tgtEl>
                                          <p:spTgt spid="3">
                                            <p:txEl>
                                              <p:pRg st="5" end="5"/>
                                            </p:txEl>
                                          </p:spTgt>
                                        </p:tgtEl>
                                        <p:attrNameLst>
                                          <p:attrName>style.visibility</p:attrName>
                                        </p:attrNameLst>
                                      </p:cBhvr>
                                      <p:to>
                                        <p:strVal val="visible"/>
                                      </p:to>
                                    </p:set>
                                    <p:anim calcmode="lin" valueType="num">
                                      <p:cBhvr>
                                        <p:cTn id="54"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55"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56"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57" dur="1000"/>
                                        <p:tgtEl>
                                          <p:spTgt spid="3">
                                            <p:txEl>
                                              <p:pRg st="5" end="5"/>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31" presetClass="entr" presetSubtype="0" fill="hold" grpId="0" nodeType="clickEffect">
                                  <p:stCondLst>
                                    <p:cond delay="0"/>
                                  </p:stCondLst>
                                  <p:childTnLst>
                                    <p:set>
                                      <p:cBhvr>
                                        <p:cTn id="61" dur="1" fill="hold">
                                          <p:stCondLst>
                                            <p:cond delay="0"/>
                                          </p:stCondLst>
                                        </p:cTn>
                                        <p:tgtEl>
                                          <p:spTgt spid="3">
                                            <p:txEl>
                                              <p:pRg st="6" end="6"/>
                                            </p:txEl>
                                          </p:spTgt>
                                        </p:tgtEl>
                                        <p:attrNameLst>
                                          <p:attrName>style.visibility</p:attrName>
                                        </p:attrNameLst>
                                      </p:cBhvr>
                                      <p:to>
                                        <p:strVal val="visible"/>
                                      </p:to>
                                    </p:set>
                                    <p:anim calcmode="lin" valueType="num">
                                      <p:cBhvr>
                                        <p:cTn id="62"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63"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64"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65" dur="1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pPr algn="ctr"/>
            <a:r>
              <a:rPr lang="pl-PL" b="1" dirty="0">
                <a:solidFill>
                  <a:srgbClr val="0000FF"/>
                </a:solidFill>
                <a:effectLst>
                  <a:outerShdw blurRad="38100" dist="38100" dir="2700000" algn="tl">
                    <a:srgbClr val="000000"/>
                  </a:outerShdw>
                </a:effectLst>
                <a:latin typeface="Impact" pitchFamily="34" charset="0"/>
              </a:rPr>
              <a:t>Dlaczego nie warto palić papierosów :</a:t>
            </a:r>
            <a:endParaRPr lang="pl-PL" dirty="0"/>
          </a:p>
        </p:txBody>
      </p:sp>
      <p:sp>
        <p:nvSpPr>
          <p:cNvPr id="3" name="Symbol zastępczy zawartości 2"/>
          <p:cNvSpPr>
            <a:spLocks noGrp="1"/>
          </p:cNvSpPr>
          <p:nvPr>
            <p:ph idx="1"/>
          </p:nvPr>
        </p:nvSpPr>
        <p:spPr>
          <a:xfrm>
            <a:off x="685019" y="2011680"/>
            <a:ext cx="5225127" cy="4206240"/>
          </a:xfrm>
        </p:spPr>
        <p:txBody>
          <a:bodyPr>
            <a:normAutofit fontScale="92500" lnSpcReduction="10000"/>
          </a:bodyPr>
          <a:lstStyle/>
          <a:p>
            <a:pPr marL="342900" lvl="0" indent="-342900" algn="ctr" fontAlgn="base">
              <a:spcBef>
                <a:spcPct val="20000"/>
              </a:spcBef>
              <a:spcAft>
                <a:spcPct val="0"/>
              </a:spcAft>
              <a:buClrTx/>
              <a:buNone/>
            </a:pPr>
            <a:r>
              <a:rPr lang="pl-PL" altLang="pl-PL" sz="4000" b="1" kern="0" dirty="0">
                <a:solidFill>
                  <a:srgbClr val="000000"/>
                </a:solidFill>
                <a:cs typeface="Aharoni" panose="02010803020104030203" pitchFamily="2" charset="-79"/>
              </a:rPr>
              <a:t>Palenie tytoniu jest na świecie                 </a:t>
            </a:r>
          </a:p>
          <a:p>
            <a:pPr marL="342900" lvl="0" indent="-342900" algn="ctr" fontAlgn="base">
              <a:spcBef>
                <a:spcPct val="20000"/>
              </a:spcBef>
              <a:spcAft>
                <a:spcPct val="0"/>
              </a:spcAft>
              <a:buClrTx/>
              <a:buNone/>
            </a:pPr>
            <a:r>
              <a:rPr lang="pl-PL" altLang="pl-PL" sz="4000" b="1" kern="0" dirty="0">
                <a:solidFill>
                  <a:srgbClr val="000000"/>
                </a:solidFill>
                <a:cs typeface="Aharoni" panose="02010803020104030203" pitchFamily="2" charset="-79"/>
              </a:rPr>
              <a:t> </a:t>
            </a:r>
            <a:r>
              <a:rPr lang="pl-PL" altLang="pl-PL" sz="4000" b="1" kern="0" dirty="0" smtClean="0">
                <a:solidFill>
                  <a:srgbClr val="000000"/>
                </a:solidFill>
                <a:cs typeface="Aharoni" panose="02010803020104030203" pitchFamily="2" charset="-79"/>
              </a:rPr>
              <a:t>przyczyną </a:t>
            </a:r>
            <a:r>
              <a:rPr lang="pl-PL" altLang="pl-PL" sz="4000" b="1" kern="0" dirty="0">
                <a:solidFill>
                  <a:srgbClr val="000000"/>
                </a:solidFill>
                <a:cs typeface="Aharoni" panose="02010803020104030203" pitchFamily="2" charset="-79"/>
              </a:rPr>
              <a:t>prawie </a:t>
            </a:r>
          </a:p>
          <a:p>
            <a:pPr marL="342900" lvl="0" indent="-342900" algn="ctr" fontAlgn="base">
              <a:spcBef>
                <a:spcPct val="20000"/>
              </a:spcBef>
              <a:spcAft>
                <a:spcPct val="0"/>
              </a:spcAft>
              <a:buClrTx/>
              <a:buNone/>
            </a:pPr>
            <a:r>
              <a:rPr lang="pl-PL" altLang="pl-PL" sz="3200" b="1" kern="0" dirty="0">
                <a:solidFill>
                  <a:srgbClr val="FF3300"/>
                </a:solidFill>
                <a:cs typeface="Times New Roman" panose="02020603050405020304" pitchFamily="18" charset="0"/>
              </a:rPr>
              <a:t>4 milionów zgonów </a:t>
            </a:r>
            <a:r>
              <a:rPr lang="pl-PL" altLang="pl-PL" sz="3200" b="1" kern="0" dirty="0" smtClean="0">
                <a:solidFill>
                  <a:srgbClr val="FF3300"/>
                </a:solidFill>
                <a:cs typeface="Times New Roman" panose="02020603050405020304" pitchFamily="18" charset="0"/>
              </a:rPr>
              <a:t>rocznie</a:t>
            </a:r>
          </a:p>
          <a:p>
            <a:pPr marL="342900" lvl="0" indent="-342900" algn="ctr" fontAlgn="base">
              <a:spcBef>
                <a:spcPct val="20000"/>
              </a:spcBef>
              <a:spcAft>
                <a:spcPct val="0"/>
              </a:spcAft>
              <a:buClrTx/>
              <a:buNone/>
            </a:pPr>
            <a:endParaRPr lang="pl-PL" altLang="pl-PL" sz="2400" kern="0" dirty="0">
              <a:solidFill>
                <a:srgbClr val="000000"/>
              </a:solidFill>
              <a:cs typeface="Times New Roman" panose="02020603050405020304" pitchFamily="18" charset="0"/>
            </a:endParaRPr>
          </a:p>
          <a:p>
            <a:pPr marL="342900" lvl="0" indent="-342900" algn="ctr" fontAlgn="base">
              <a:spcBef>
                <a:spcPct val="20000"/>
              </a:spcBef>
              <a:spcAft>
                <a:spcPct val="0"/>
              </a:spcAft>
              <a:buClrTx/>
              <a:buNone/>
            </a:pPr>
            <a:r>
              <a:rPr lang="pl-PL" altLang="pl-PL" sz="4000" b="1" kern="0" dirty="0" smtClean="0">
                <a:solidFill>
                  <a:srgbClr val="000000"/>
                </a:solidFill>
                <a:cs typeface="Aharoni" panose="02010803020104030203" pitchFamily="2" charset="-79"/>
              </a:rPr>
              <a:t>Oznacza to, że z powodu palenia papierosów</a:t>
            </a:r>
          </a:p>
          <a:p>
            <a:pPr marL="342900" lvl="0" indent="-342900" algn="ctr" fontAlgn="base">
              <a:spcBef>
                <a:spcPct val="20000"/>
              </a:spcBef>
              <a:spcAft>
                <a:spcPct val="0"/>
              </a:spcAft>
              <a:buClrTx/>
              <a:buNone/>
            </a:pPr>
            <a:r>
              <a:rPr lang="pl-PL" altLang="pl-PL" sz="3200" b="1" kern="0" dirty="0" smtClean="0">
                <a:solidFill>
                  <a:srgbClr val="FF3300"/>
                </a:solidFill>
                <a:cs typeface="Times New Roman" panose="02020603050405020304" pitchFamily="18" charset="0"/>
              </a:rPr>
              <a:t> umiera dziennie 11 tys. palaczy.</a:t>
            </a:r>
            <a:endParaRPr lang="pl-PL" dirty="0" smtClean="0"/>
          </a:p>
          <a:p>
            <a:pPr marL="0" indent="0">
              <a:buNone/>
            </a:pPr>
            <a:endParaRPr lang="pl-PL" dirty="0"/>
          </a:p>
        </p:txBody>
      </p:sp>
      <p:pic>
        <p:nvPicPr>
          <p:cNvPr id="4" name="Picture 4" descr="http://files.gadu-gadu.pl/palenie-zabija-31c0c180a508855724127000dfbe3409315df87f.jpg"/>
          <p:cNvPicPr>
            <a:picLocks noChangeAspect="1" noChangeArrowheads="1"/>
          </p:cNvPicPr>
          <p:nvPr/>
        </p:nvPicPr>
        <p:blipFill>
          <a:blip r:embed="rId2">
            <a:extLst>
              <a:ext uri="{28A0092B-C50C-407E-A947-70E740481C1C}">
                <a14:useLocalDpi xmlns:a14="http://schemas.microsoft.com/office/drawing/2010/main" val="0"/>
              </a:ext>
            </a:extLst>
          </a:blip>
          <a:srcRect l="21429" r="16666"/>
          <a:stretch>
            <a:fillRect/>
          </a:stretch>
        </p:blipFill>
        <p:spPr bwMode="auto">
          <a:xfrm>
            <a:off x="6334048" y="2011680"/>
            <a:ext cx="2368698" cy="4405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49426702"/>
      </p:ext>
    </p:extLst>
  </p:cSld>
  <p:clrMapOvr>
    <a:masterClrMapping/>
  </p:clrMapOvr>
  <mc:AlternateContent xmlns:mc="http://schemas.openxmlformats.org/markup-compatibility/2006" xmlns:p14="http://schemas.microsoft.com/office/powerpoint/2010/main">
    <mc:Choice Requires="p14">
      <p:transition p14:dur="250" advClick="0" advTm="15000">
        <p:push dir="u"/>
      </p:transition>
    </mc:Choice>
    <mc:Fallback xmlns="">
      <p:transition advClick="0" advTm="15000">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42" presetClass="entr" presetSubtype="0" fill="hold" grpId="0" nodeType="with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1000"/>
                                        <p:tgtEl>
                                          <p:spTgt spid="3">
                                            <p:txEl>
                                              <p:pRg st="0" end="0"/>
                                            </p:txEl>
                                          </p:spTgt>
                                        </p:tgtEl>
                                      </p:cBhvr>
                                    </p:animEffect>
                                    <p:anim calcmode="lin" valueType="num">
                                      <p:cBhvr>
                                        <p:cTn id="12"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fade">
                                      <p:cBhvr>
                                        <p:cTn id="16" dur="1000"/>
                                        <p:tgtEl>
                                          <p:spTgt spid="3">
                                            <p:txEl>
                                              <p:pRg st="1" end="1"/>
                                            </p:txEl>
                                          </p:spTgt>
                                        </p:tgtEl>
                                      </p:cBhvr>
                                    </p:animEffect>
                                    <p:anim calcmode="lin" valueType="num">
                                      <p:cBhvr>
                                        <p:cTn id="17"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8"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animEffect transition="in" filter="fade">
                                      <p:cBhvr>
                                        <p:cTn id="26" dur="1000"/>
                                        <p:tgtEl>
                                          <p:spTgt spid="3">
                                            <p:txEl>
                                              <p:pRg st="4" end="4"/>
                                            </p:txEl>
                                          </p:spTgt>
                                        </p:tgtEl>
                                      </p:cBhvr>
                                    </p:animEffect>
                                    <p:anim calcmode="lin" valueType="num">
                                      <p:cBhvr>
                                        <p:cTn id="27"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4" end="4"/>
                                            </p:txEl>
                                          </p:spTgt>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Effect transition="in" filter="fade">
                                      <p:cBhvr>
                                        <p:cTn id="31" dur="1000"/>
                                        <p:tgtEl>
                                          <p:spTgt spid="3">
                                            <p:txEl>
                                              <p:pRg st="5" end="5"/>
                                            </p:txEl>
                                          </p:spTgt>
                                        </p:tgtEl>
                                      </p:cBhvr>
                                    </p:animEffect>
                                    <p:anim calcmode="lin" valueType="num">
                                      <p:cBhvr>
                                        <p:cTn id="32"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3"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685019" y="689719"/>
            <a:ext cx="7772400" cy="1508760"/>
          </a:xfrm>
        </p:spPr>
        <p:txBody>
          <a:bodyPr>
            <a:noAutofit/>
          </a:bodyPr>
          <a:lstStyle/>
          <a:p>
            <a:pPr algn="ctr">
              <a:lnSpc>
                <a:spcPct val="150000"/>
              </a:lnSpc>
            </a:pPr>
            <a:r>
              <a:rPr lang="pl-PL" altLang="pl-PL" sz="2800" b="1" kern="0" dirty="0">
                <a:solidFill>
                  <a:srgbClr val="FF0000"/>
                </a:solidFill>
                <a:latin typeface="Times New Roman"/>
                <a:cs typeface="Times New Roman" panose="02020603050405020304" pitchFamily="18" charset="0"/>
              </a:rPr>
              <a:t>Każdy papieros skraca życie o 5,5 minuty, czyli przeciętny palacz dobrowolnie rezygnuje </a:t>
            </a:r>
            <a:br>
              <a:rPr lang="pl-PL" altLang="pl-PL" sz="2800" b="1" kern="0" dirty="0">
                <a:solidFill>
                  <a:srgbClr val="FF0000"/>
                </a:solidFill>
                <a:latin typeface="Times New Roman"/>
                <a:cs typeface="Times New Roman" panose="02020603050405020304" pitchFamily="18" charset="0"/>
              </a:rPr>
            </a:br>
            <a:r>
              <a:rPr lang="pl-PL" altLang="pl-PL" sz="2800" b="1" kern="0" dirty="0">
                <a:solidFill>
                  <a:srgbClr val="FF0000"/>
                </a:solidFill>
                <a:latin typeface="Times New Roman"/>
                <a:cs typeface="Times New Roman" panose="02020603050405020304" pitchFamily="18" charset="0"/>
              </a:rPr>
              <a:t>z 5 lat życia.</a:t>
            </a:r>
            <a:endParaRPr lang="pl-PL" sz="2800" dirty="0"/>
          </a:p>
        </p:txBody>
      </p:sp>
      <p:sp>
        <p:nvSpPr>
          <p:cNvPr id="3" name="Symbol zastępczy zawartości 2"/>
          <p:cNvSpPr>
            <a:spLocks noGrp="1"/>
          </p:cNvSpPr>
          <p:nvPr>
            <p:ph idx="1"/>
          </p:nvPr>
        </p:nvSpPr>
        <p:spPr/>
        <p:txBody>
          <a:bodyPr/>
          <a:lstStyle/>
          <a:p>
            <a:pPr marL="0" indent="0">
              <a:buNone/>
            </a:pPr>
            <a:r>
              <a:rPr lang="pl-PL" altLang="pl-PL" sz="2400" kern="0" dirty="0" smtClean="0">
                <a:solidFill>
                  <a:srgbClr val="FF0000"/>
                </a:solidFill>
                <a:latin typeface="Times New Roman"/>
              </a:rPr>
              <a:t/>
            </a:r>
            <a:br>
              <a:rPr lang="pl-PL" altLang="pl-PL" sz="2400" kern="0" dirty="0" smtClean="0">
                <a:solidFill>
                  <a:srgbClr val="FF0000"/>
                </a:solidFill>
                <a:latin typeface="Times New Roman"/>
              </a:rPr>
            </a:br>
            <a:endParaRPr lang="pl-PL" dirty="0"/>
          </a:p>
        </p:txBody>
      </p:sp>
      <p:pic>
        <p:nvPicPr>
          <p:cNvPr id="4" name="Obraz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97214" y="2901260"/>
            <a:ext cx="4748010" cy="3653742"/>
          </a:xfrm>
          <a:prstGeom prst="rect">
            <a:avLst/>
          </a:prstGeom>
        </p:spPr>
      </p:pic>
    </p:spTree>
    <p:extLst>
      <p:ext uri="{BB962C8B-B14F-4D97-AF65-F5344CB8AC3E}">
        <p14:creationId xmlns:p14="http://schemas.microsoft.com/office/powerpoint/2010/main" val="2526943318"/>
      </p:ext>
    </p:extLst>
  </p:cSld>
  <p:clrMapOvr>
    <a:masterClrMapping/>
  </p:clrMapOvr>
  <mc:AlternateContent xmlns:mc="http://schemas.openxmlformats.org/markup-compatibility/2006" xmlns:p14="http://schemas.microsoft.com/office/powerpoint/2010/main">
    <mc:Choice Requires="p14">
      <p:transition p14:dur="250" advClick="0" advTm="15000">
        <p:push dir="u"/>
      </p:transition>
    </mc:Choice>
    <mc:Fallback xmlns="">
      <p:transition advClick="0" advTm="15000">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0" y="284176"/>
            <a:ext cx="9010185" cy="1508760"/>
          </a:xfrm>
        </p:spPr>
        <p:txBody>
          <a:bodyPr/>
          <a:lstStyle/>
          <a:p>
            <a:pPr algn="ctr"/>
            <a:r>
              <a:rPr lang="pl-PL" b="1" dirty="0"/>
              <a:t>E-papierosy też są rakotwórcze</a:t>
            </a:r>
            <a:endParaRPr lang="pl-PL" dirty="0"/>
          </a:p>
        </p:txBody>
      </p:sp>
      <p:pic>
        <p:nvPicPr>
          <p:cNvPr id="4" name="Symbol zastępczy zawartości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226634" y="1992351"/>
            <a:ext cx="6897029" cy="4598019"/>
          </a:xfrm>
        </p:spPr>
      </p:pic>
    </p:spTree>
    <p:extLst>
      <p:ext uri="{BB962C8B-B14F-4D97-AF65-F5344CB8AC3E}">
        <p14:creationId xmlns:p14="http://schemas.microsoft.com/office/powerpoint/2010/main" val="1789335307"/>
      </p:ext>
    </p:extLst>
  </p:cSld>
  <p:clrMapOvr>
    <a:masterClrMapping/>
  </p:clrMapOvr>
  <mc:AlternateContent xmlns:mc="http://schemas.openxmlformats.org/markup-compatibility/2006" xmlns:p14="http://schemas.microsoft.com/office/powerpoint/2010/main">
    <mc:Choice Requires="p14">
      <p:transition p14:dur="250" advClick="0" advTm="15000">
        <p:push dir="u"/>
      </p:transition>
    </mc:Choice>
    <mc:Fallback xmlns="">
      <p:transition advClick="0" advTm="15000">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normAutofit/>
          </a:bodyPr>
          <a:lstStyle/>
          <a:p>
            <a:pPr algn="ctr"/>
            <a:r>
              <a:rPr lang="pl-PL" altLang="pl-PL" sz="4800" b="1" dirty="0">
                <a:solidFill>
                  <a:srgbClr val="FF3333"/>
                </a:solidFill>
              </a:rPr>
              <a:t>Pamiętaj !!!</a:t>
            </a:r>
            <a:endParaRPr lang="pl-PL" sz="4800" b="1" dirty="0"/>
          </a:p>
        </p:txBody>
      </p:sp>
      <p:sp>
        <p:nvSpPr>
          <p:cNvPr id="3" name="Symbol zastępczy zawartości 2"/>
          <p:cNvSpPr>
            <a:spLocks noGrp="1"/>
          </p:cNvSpPr>
          <p:nvPr>
            <p:ph idx="1"/>
          </p:nvPr>
        </p:nvSpPr>
        <p:spPr>
          <a:xfrm>
            <a:off x="685019" y="1929161"/>
            <a:ext cx="7772400" cy="4739268"/>
          </a:xfrm>
        </p:spPr>
        <p:txBody>
          <a:bodyPr>
            <a:normAutofit fontScale="92500" lnSpcReduction="10000"/>
          </a:bodyPr>
          <a:lstStyle/>
          <a:p>
            <a:pPr marL="0" lvl="0" indent="0" algn="ctr" defTabSz="449263" fontAlgn="base">
              <a:lnSpc>
                <a:spcPct val="150000"/>
              </a:lnSpc>
              <a:spcBef>
                <a:spcPts val="700"/>
              </a:spcBef>
              <a:spcAft>
                <a:spcPts val="600"/>
              </a:spcAft>
              <a:buClrTx/>
              <a:buSzPct val="100000"/>
              <a:buNone/>
              <a:tabLst>
                <a:tab pos="0" algn="l"/>
                <a:tab pos="104775" algn="l"/>
                <a:tab pos="554038" algn="l"/>
                <a:tab pos="1003300" algn="l"/>
                <a:tab pos="1452563" algn="l"/>
                <a:tab pos="1901825" algn="l"/>
                <a:tab pos="2351088" algn="l"/>
                <a:tab pos="2800350" algn="l"/>
                <a:tab pos="3249613" algn="l"/>
                <a:tab pos="3698875" algn="l"/>
                <a:tab pos="4148138" algn="l"/>
                <a:tab pos="4597400" algn="l"/>
                <a:tab pos="5046663" algn="l"/>
                <a:tab pos="5495925" algn="l"/>
                <a:tab pos="5945188" algn="l"/>
                <a:tab pos="6394450" algn="l"/>
                <a:tab pos="6843713" algn="l"/>
                <a:tab pos="7292975" algn="l"/>
                <a:tab pos="7742238" algn="l"/>
                <a:tab pos="8191500" algn="l"/>
                <a:tab pos="8640763" algn="l"/>
                <a:tab pos="8686800" algn="l"/>
              </a:tabLst>
            </a:pPr>
            <a:r>
              <a:rPr lang="pl-PL" altLang="pl-PL" sz="2800" b="1" kern="0" dirty="0">
                <a:solidFill>
                  <a:srgbClr val="000000"/>
                </a:solidFill>
                <a:latin typeface="Arial"/>
                <a:ea typeface="Microsoft YaHei"/>
                <a:cs typeface="Times New Roman" panose="02020603050405020304" pitchFamily="18" charset="0"/>
              </a:rPr>
              <a:t>Palenie skraca życie!!! </a:t>
            </a:r>
            <a:endParaRPr lang="pl-PL" altLang="pl-PL" sz="2800" b="1" kern="0" dirty="0" smtClean="0">
              <a:solidFill>
                <a:srgbClr val="000000"/>
              </a:solidFill>
              <a:latin typeface="Arial"/>
              <a:ea typeface="Microsoft YaHei"/>
              <a:cs typeface="Times New Roman" panose="02020603050405020304" pitchFamily="18" charset="0"/>
            </a:endParaRPr>
          </a:p>
          <a:p>
            <a:pPr marL="0" lvl="0" indent="0" algn="ctr" defTabSz="449263" fontAlgn="base">
              <a:lnSpc>
                <a:spcPct val="150000"/>
              </a:lnSpc>
              <a:spcBef>
                <a:spcPts val="700"/>
              </a:spcBef>
              <a:spcAft>
                <a:spcPts val="600"/>
              </a:spcAft>
              <a:buClrTx/>
              <a:buSzPct val="100000"/>
              <a:buNone/>
              <a:tabLst>
                <a:tab pos="0" algn="l"/>
                <a:tab pos="104775" algn="l"/>
                <a:tab pos="554038" algn="l"/>
                <a:tab pos="1003300" algn="l"/>
                <a:tab pos="1452563" algn="l"/>
                <a:tab pos="1901825" algn="l"/>
                <a:tab pos="2351088" algn="l"/>
                <a:tab pos="2800350" algn="l"/>
                <a:tab pos="3249613" algn="l"/>
                <a:tab pos="3698875" algn="l"/>
                <a:tab pos="4148138" algn="l"/>
                <a:tab pos="4597400" algn="l"/>
                <a:tab pos="5046663" algn="l"/>
                <a:tab pos="5495925" algn="l"/>
                <a:tab pos="5945188" algn="l"/>
                <a:tab pos="6394450" algn="l"/>
                <a:tab pos="6843713" algn="l"/>
                <a:tab pos="7292975" algn="l"/>
                <a:tab pos="7742238" algn="l"/>
                <a:tab pos="8191500" algn="l"/>
                <a:tab pos="8640763" algn="l"/>
                <a:tab pos="8686800" algn="l"/>
              </a:tabLst>
            </a:pPr>
            <a:r>
              <a:rPr lang="pl-PL" altLang="pl-PL" sz="2800" b="1" kern="0" dirty="0" smtClean="0">
                <a:solidFill>
                  <a:srgbClr val="000000"/>
                </a:solidFill>
                <a:latin typeface="Arial"/>
                <a:ea typeface="Microsoft YaHei"/>
                <a:cs typeface="Times New Roman" panose="02020603050405020304" pitchFamily="18" charset="0"/>
              </a:rPr>
              <a:t>Jeden </a:t>
            </a:r>
            <a:r>
              <a:rPr lang="pl-PL" altLang="pl-PL" sz="2800" b="1" kern="0" dirty="0">
                <a:solidFill>
                  <a:srgbClr val="000000"/>
                </a:solidFill>
                <a:latin typeface="Arial"/>
                <a:ea typeface="Microsoft YaHei"/>
                <a:cs typeface="Times New Roman" panose="02020603050405020304" pitchFamily="18" charset="0"/>
              </a:rPr>
              <a:t>papieros </a:t>
            </a:r>
            <a:r>
              <a:rPr lang="pl-PL" altLang="pl-PL" sz="2800" b="1" kern="0" dirty="0" smtClean="0">
                <a:solidFill>
                  <a:srgbClr val="000000"/>
                </a:solidFill>
                <a:latin typeface="Arial"/>
                <a:ea typeface="Microsoft YaHei"/>
                <a:cs typeface="Times New Roman" panose="02020603050405020304" pitchFamily="18" charset="0"/>
              </a:rPr>
              <a:t>zabiera około </a:t>
            </a:r>
            <a:r>
              <a:rPr lang="pl-PL" altLang="pl-PL" sz="2800" b="1" kern="0" dirty="0">
                <a:solidFill>
                  <a:srgbClr val="000000"/>
                </a:solidFill>
                <a:latin typeface="Arial"/>
                <a:ea typeface="Microsoft YaHei"/>
                <a:cs typeface="Times New Roman" panose="02020603050405020304" pitchFamily="18" charset="0"/>
              </a:rPr>
              <a:t>10 minut czasu Twojego życia. </a:t>
            </a:r>
            <a:endParaRPr lang="pl-PL" altLang="pl-PL" sz="2800" b="1" kern="0" dirty="0" smtClean="0">
              <a:solidFill>
                <a:srgbClr val="000000"/>
              </a:solidFill>
              <a:latin typeface="Arial"/>
              <a:ea typeface="Microsoft YaHei"/>
              <a:cs typeface="Times New Roman" panose="02020603050405020304" pitchFamily="18" charset="0"/>
            </a:endParaRPr>
          </a:p>
          <a:p>
            <a:pPr marL="0" lvl="0" indent="0" algn="ctr" defTabSz="449263" fontAlgn="base">
              <a:lnSpc>
                <a:spcPct val="150000"/>
              </a:lnSpc>
              <a:spcBef>
                <a:spcPts val="700"/>
              </a:spcBef>
              <a:spcAft>
                <a:spcPts val="600"/>
              </a:spcAft>
              <a:buClrTx/>
              <a:buSzPct val="100000"/>
              <a:buNone/>
              <a:tabLst>
                <a:tab pos="0" algn="l"/>
                <a:tab pos="104775" algn="l"/>
                <a:tab pos="554038" algn="l"/>
                <a:tab pos="1003300" algn="l"/>
                <a:tab pos="1452563" algn="l"/>
                <a:tab pos="1901825" algn="l"/>
                <a:tab pos="2351088" algn="l"/>
                <a:tab pos="2800350" algn="l"/>
                <a:tab pos="3249613" algn="l"/>
                <a:tab pos="3698875" algn="l"/>
                <a:tab pos="4148138" algn="l"/>
                <a:tab pos="4597400" algn="l"/>
                <a:tab pos="5046663" algn="l"/>
                <a:tab pos="5495925" algn="l"/>
                <a:tab pos="5945188" algn="l"/>
                <a:tab pos="6394450" algn="l"/>
                <a:tab pos="6843713" algn="l"/>
                <a:tab pos="7292975" algn="l"/>
                <a:tab pos="7742238" algn="l"/>
                <a:tab pos="8191500" algn="l"/>
                <a:tab pos="8640763" algn="l"/>
                <a:tab pos="8686800" algn="l"/>
              </a:tabLst>
            </a:pPr>
            <a:r>
              <a:rPr lang="pl-PL" altLang="pl-PL" sz="2800" b="1" kern="0" dirty="0" smtClean="0">
                <a:solidFill>
                  <a:srgbClr val="000000"/>
                </a:solidFill>
                <a:latin typeface="Arial"/>
                <a:ea typeface="Microsoft YaHei"/>
                <a:cs typeface="Times New Roman" panose="02020603050405020304" pitchFamily="18" charset="0"/>
              </a:rPr>
              <a:t>Dziennie </a:t>
            </a:r>
            <a:r>
              <a:rPr lang="pl-PL" altLang="pl-PL" sz="2800" b="1" kern="0" dirty="0">
                <a:solidFill>
                  <a:srgbClr val="000000"/>
                </a:solidFill>
                <a:latin typeface="Arial"/>
                <a:ea typeface="Microsoft YaHei"/>
                <a:cs typeface="Times New Roman" panose="02020603050405020304" pitchFamily="18" charset="0"/>
              </a:rPr>
              <a:t>wypalenie jednej paczki papierosów zajmuje 3 godziny i 30 minut. </a:t>
            </a:r>
            <a:endParaRPr lang="pl-PL" altLang="pl-PL" sz="2800" b="1" kern="0" dirty="0" smtClean="0">
              <a:solidFill>
                <a:srgbClr val="000000"/>
              </a:solidFill>
              <a:latin typeface="Arial"/>
              <a:ea typeface="Microsoft YaHei"/>
              <a:cs typeface="Times New Roman" panose="02020603050405020304" pitchFamily="18" charset="0"/>
            </a:endParaRPr>
          </a:p>
          <a:p>
            <a:pPr marL="0" lvl="0" indent="0" algn="ctr" defTabSz="449263" fontAlgn="base">
              <a:lnSpc>
                <a:spcPct val="150000"/>
              </a:lnSpc>
              <a:spcBef>
                <a:spcPts val="700"/>
              </a:spcBef>
              <a:spcAft>
                <a:spcPts val="600"/>
              </a:spcAft>
              <a:buClrTx/>
              <a:buSzPct val="100000"/>
              <a:buNone/>
              <a:tabLst>
                <a:tab pos="0" algn="l"/>
                <a:tab pos="104775" algn="l"/>
                <a:tab pos="554038" algn="l"/>
                <a:tab pos="1003300" algn="l"/>
                <a:tab pos="1452563" algn="l"/>
                <a:tab pos="1901825" algn="l"/>
                <a:tab pos="2351088" algn="l"/>
                <a:tab pos="2800350" algn="l"/>
                <a:tab pos="3249613" algn="l"/>
                <a:tab pos="3698875" algn="l"/>
                <a:tab pos="4148138" algn="l"/>
                <a:tab pos="4597400" algn="l"/>
                <a:tab pos="5046663" algn="l"/>
                <a:tab pos="5495925" algn="l"/>
                <a:tab pos="5945188" algn="l"/>
                <a:tab pos="6394450" algn="l"/>
                <a:tab pos="6843713" algn="l"/>
                <a:tab pos="7292975" algn="l"/>
                <a:tab pos="7742238" algn="l"/>
                <a:tab pos="8191500" algn="l"/>
                <a:tab pos="8640763" algn="l"/>
                <a:tab pos="8686800" algn="l"/>
              </a:tabLst>
            </a:pPr>
            <a:r>
              <a:rPr lang="pl-PL" altLang="pl-PL" sz="2800" b="1" kern="0" dirty="0" smtClean="0">
                <a:solidFill>
                  <a:srgbClr val="000000"/>
                </a:solidFill>
                <a:latin typeface="Arial"/>
                <a:ea typeface="Microsoft YaHei"/>
                <a:cs typeface="Times New Roman" panose="02020603050405020304" pitchFamily="18" charset="0"/>
              </a:rPr>
              <a:t>Rocznie </a:t>
            </a:r>
            <a:r>
              <a:rPr lang="pl-PL" altLang="pl-PL" sz="2800" b="1" kern="0" dirty="0">
                <a:solidFill>
                  <a:srgbClr val="000000"/>
                </a:solidFill>
                <a:latin typeface="Arial"/>
                <a:ea typeface="Microsoft YaHei"/>
                <a:cs typeface="Times New Roman" panose="02020603050405020304" pitchFamily="18" charset="0"/>
              </a:rPr>
              <a:t>-  to prawie 1160 godzin! </a:t>
            </a:r>
            <a:endParaRPr lang="pl-PL" altLang="pl-PL" sz="2800" b="1" kern="0" dirty="0" smtClean="0">
              <a:solidFill>
                <a:srgbClr val="000000"/>
              </a:solidFill>
              <a:latin typeface="Arial"/>
              <a:ea typeface="Microsoft YaHei"/>
              <a:cs typeface="Times New Roman" panose="02020603050405020304" pitchFamily="18" charset="0"/>
            </a:endParaRPr>
          </a:p>
          <a:p>
            <a:pPr marL="0" lvl="0" indent="0" algn="ctr" defTabSz="449263" fontAlgn="base">
              <a:lnSpc>
                <a:spcPct val="150000"/>
              </a:lnSpc>
              <a:spcBef>
                <a:spcPts val="700"/>
              </a:spcBef>
              <a:spcAft>
                <a:spcPts val="600"/>
              </a:spcAft>
              <a:buClrTx/>
              <a:buSzPct val="100000"/>
              <a:buNone/>
              <a:tabLst>
                <a:tab pos="0" algn="l"/>
                <a:tab pos="104775" algn="l"/>
                <a:tab pos="554038" algn="l"/>
                <a:tab pos="1003300" algn="l"/>
                <a:tab pos="1452563" algn="l"/>
                <a:tab pos="1901825" algn="l"/>
                <a:tab pos="2351088" algn="l"/>
                <a:tab pos="2800350" algn="l"/>
                <a:tab pos="3249613" algn="l"/>
                <a:tab pos="3698875" algn="l"/>
                <a:tab pos="4148138" algn="l"/>
                <a:tab pos="4597400" algn="l"/>
                <a:tab pos="5046663" algn="l"/>
                <a:tab pos="5495925" algn="l"/>
                <a:tab pos="5945188" algn="l"/>
                <a:tab pos="6394450" algn="l"/>
                <a:tab pos="6843713" algn="l"/>
                <a:tab pos="7292975" algn="l"/>
                <a:tab pos="7742238" algn="l"/>
                <a:tab pos="8191500" algn="l"/>
                <a:tab pos="8640763" algn="l"/>
                <a:tab pos="8686800" algn="l"/>
              </a:tabLst>
            </a:pPr>
            <a:r>
              <a:rPr lang="pl-PL" altLang="pl-PL" sz="2800" b="1" kern="0" dirty="0" smtClean="0">
                <a:solidFill>
                  <a:srgbClr val="000000"/>
                </a:solidFill>
                <a:latin typeface="Arial"/>
                <a:ea typeface="Microsoft YaHei"/>
                <a:cs typeface="Times New Roman" panose="02020603050405020304" pitchFamily="18" charset="0"/>
              </a:rPr>
              <a:t>W </a:t>
            </a:r>
            <a:r>
              <a:rPr lang="pl-PL" altLang="pl-PL" sz="2800" b="1" kern="0" dirty="0">
                <a:solidFill>
                  <a:srgbClr val="000000"/>
                </a:solidFill>
                <a:latin typeface="Arial"/>
                <a:ea typeface="Microsoft YaHei"/>
                <a:cs typeface="Times New Roman" panose="02020603050405020304" pitchFamily="18" charset="0"/>
              </a:rPr>
              <a:t>ciągu 10 lat to aż 12 000 godzin!  </a:t>
            </a:r>
          </a:p>
          <a:p>
            <a:endParaRPr lang="pl-PL" dirty="0"/>
          </a:p>
        </p:txBody>
      </p:sp>
      <p:sp>
        <p:nvSpPr>
          <p:cNvPr id="4" name="pole tekstowe 3"/>
          <p:cNvSpPr txBox="1"/>
          <p:nvPr/>
        </p:nvSpPr>
        <p:spPr>
          <a:xfrm>
            <a:off x="7515922" y="5776332"/>
            <a:ext cx="1449659" cy="646331"/>
          </a:xfrm>
          <a:prstGeom prst="rect">
            <a:avLst/>
          </a:prstGeom>
          <a:noFill/>
        </p:spPr>
        <p:txBody>
          <a:bodyPr wrap="square" rtlCol="0">
            <a:spAutoFit/>
          </a:bodyPr>
          <a:lstStyle/>
          <a:p>
            <a:pPr algn="ctr"/>
            <a:r>
              <a:rPr lang="pl-PL" dirty="0" smtClean="0">
                <a:hlinkClick r:id="rId2" action="ppaction://hlinksldjump"/>
              </a:rPr>
              <a:t>Powrót do spisu treści</a:t>
            </a:r>
            <a:endParaRPr lang="pl-PL" dirty="0"/>
          </a:p>
        </p:txBody>
      </p:sp>
    </p:spTree>
    <p:extLst>
      <p:ext uri="{BB962C8B-B14F-4D97-AF65-F5344CB8AC3E}">
        <p14:creationId xmlns:p14="http://schemas.microsoft.com/office/powerpoint/2010/main" val="547487188"/>
      </p:ext>
    </p:extLst>
  </p:cSld>
  <p:clrMapOvr>
    <a:masterClrMapping/>
  </p:clrMapOvr>
  <mc:AlternateContent xmlns:mc="http://schemas.openxmlformats.org/markup-compatibility/2006" xmlns:p14="http://schemas.microsoft.com/office/powerpoint/2010/main">
    <mc:Choice Requires="p14">
      <p:transition p14:dur="250" advClick="0" advTm="15000">
        <p:push dir="u"/>
      </p:transition>
    </mc:Choice>
    <mc:Fallback xmlns="">
      <p:transition advClick="0" advTm="15000">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par>
                                <p:cTn id="10" presetID="31" presetClass="entr" presetSubtype="0" fill="hold" grpId="0" nodeType="with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3"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4"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5" dur="1000"/>
                                        <p:tgtEl>
                                          <p:spTgt spid="3">
                                            <p:txEl>
                                              <p:pRg st="0" end="0"/>
                                            </p:txEl>
                                          </p:spTgt>
                                        </p:tgtEl>
                                      </p:cBhvr>
                                    </p:animEffect>
                                  </p:childTnLst>
                                </p:cTn>
                              </p:par>
                              <p:par>
                                <p:cTn id="16" presetID="31" presetClass="entr" presetSubtype="0" fill="hold" grpId="0" nodeType="with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 calcmode="lin" valueType="num">
                                      <p:cBhvr>
                                        <p:cTn id="18"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9"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20"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21" dur="1000"/>
                                        <p:tgtEl>
                                          <p:spTgt spid="3">
                                            <p:txEl>
                                              <p:pRg st="1" end="1"/>
                                            </p:txEl>
                                          </p:spTgt>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 calcmode="lin" valueType="num">
                                      <p:cBhvr>
                                        <p:cTn id="24"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5"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6"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7" dur="1000"/>
                                        <p:tgtEl>
                                          <p:spTgt spid="3">
                                            <p:txEl>
                                              <p:pRg st="2" end="2"/>
                                            </p:txEl>
                                          </p:spTgt>
                                        </p:tgtEl>
                                      </p:cBhvr>
                                    </p:animEffect>
                                  </p:childTnLst>
                                </p:cTn>
                              </p:par>
                              <p:par>
                                <p:cTn id="28" presetID="31" presetClass="entr" presetSubtype="0" fill="hold" grpId="0" nodeType="withEffect">
                                  <p:stCondLst>
                                    <p:cond delay="0"/>
                                  </p:stCondLst>
                                  <p:childTnLst>
                                    <p:set>
                                      <p:cBhvr>
                                        <p:cTn id="29" dur="1" fill="hold">
                                          <p:stCondLst>
                                            <p:cond delay="0"/>
                                          </p:stCondLst>
                                        </p:cTn>
                                        <p:tgtEl>
                                          <p:spTgt spid="3">
                                            <p:txEl>
                                              <p:pRg st="3" end="3"/>
                                            </p:txEl>
                                          </p:spTgt>
                                        </p:tgtEl>
                                        <p:attrNameLst>
                                          <p:attrName>style.visibility</p:attrName>
                                        </p:attrNameLst>
                                      </p:cBhvr>
                                      <p:to>
                                        <p:strVal val="visible"/>
                                      </p:to>
                                    </p:set>
                                    <p:anim calcmode="lin" valueType="num">
                                      <p:cBhvr>
                                        <p:cTn id="30"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1"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32"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33" dur="1000"/>
                                        <p:tgtEl>
                                          <p:spTgt spid="3">
                                            <p:txEl>
                                              <p:pRg st="3" end="3"/>
                                            </p:txEl>
                                          </p:spTgt>
                                        </p:tgtEl>
                                      </p:cBhvr>
                                    </p:animEffect>
                                  </p:childTnLst>
                                </p:cTn>
                              </p:par>
                              <p:par>
                                <p:cTn id="34" presetID="31" presetClass="entr" presetSubtype="0" fill="hold" grpId="0" nodeType="withEffect">
                                  <p:stCondLst>
                                    <p:cond delay="0"/>
                                  </p:stCondLst>
                                  <p:childTnLst>
                                    <p:set>
                                      <p:cBhvr>
                                        <p:cTn id="35" dur="1" fill="hold">
                                          <p:stCondLst>
                                            <p:cond delay="0"/>
                                          </p:stCondLst>
                                        </p:cTn>
                                        <p:tgtEl>
                                          <p:spTgt spid="3">
                                            <p:txEl>
                                              <p:pRg st="4" end="4"/>
                                            </p:txEl>
                                          </p:spTgt>
                                        </p:tgtEl>
                                        <p:attrNameLst>
                                          <p:attrName>style.visibility</p:attrName>
                                        </p:attrNameLst>
                                      </p:cBhvr>
                                      <p:to>
                                        <p:strVal val="visible"/>
                                      </p:to>
                                    </p:set>
                                    <p:anim calcmode="lin" valueType="num">
                                      <p:cBhvr>
                                        <p:cTn id="36"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7"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38"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39"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pPr algn="ctr"/>
            <a:endParaRPr lang="pl-PL" dirty="0"/>
          </a:p>
        </p:txBody>
      </p:sp>
      <p:pic>
        <p:nvPicPr>
          <p:cNvPr id="6" name="Symbol zastępczy zawartości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9144000" cy="6858000"/>
          </a:xfrm>
        </p:spPr>
      </p:pic>
    </p:spTree>
    <p:extLst>
      <p:ext uri="{BB962C8B-B14F-4D97-AF65-F5344CB8AC3E}">
        <p14:creationId xmlns:p14="http://schemas.microsoft.com/office/powerpoint/2010/main" val="3913518487"/>
      </p:ext>
    </p:extLst>
  </p:cSld>
  <p:clrMapOvr>
    <a:masterClrMapping/>
  </p:clrMapOvr>
  <mc:AlternateContent xmlns:mc="http://schemas.openxmlformats.org/markup-compatibility/2006" xmlns:p14="http://schemas.microsoft.com/office/powerpoint/2010/main">
    <mc:Choice Requires="p14">
      <p:transition p14:dur="250" advClick="0" advTm="15000">
        <p:push dir="u"/>
      </p:transition>
    </mc:Choice>
    <mc:Fallback xmlns="">
      <p:transition advClick="0" advTm="15000">
        <p:push dir="u"/>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pPr algn="ctr"/>
            <a:r>
              <a:rPr lang="pl-PL" dirty="0" smtClean="0"/>
              <a:t>CO TO?</a:t>
            </a:r>
            <a:endParaRPr lang="pl-PL" dirty="0"/>
          </a:p>
        </p:txBody>
      </p:sp>
      <p:sp>
        <p:nvSpPr>
          <p:cNvPr id="3" name="Symbol zastępczy zawartości 2"/>
          <p:cNvSpPr>
            <a:spLocks noGrp="1"/>
          </p:cNvSpPr>
          <p:nvPr>
            <p:ph idx="1"/>
          </p:nvPr>
        </p:nvSpPr>
        <p:spPr/>
        <p:txBody>
          <a:bodyPr>
            <a:noAutofit/>
          </a:bodyPr>
          <a:lstStyle/>
          <a:p>
            <a:pPr marL="0" indent="0" algn="ctr">
              <a:lnSpc>
                <a:spcPct val="150000"/>
              </a:lnSpc>
              <a:buNone/>
            </a:pPr>
            <a:r>
              <a:rPr lang="pl-PL" altLang="pl-PL" sz="2000" b="1" dirty="0">
                <a:cs typeface="Aharoni" panose="02010803020104030203" pitchFamily="2" charset="-79"/>
              </a:rPr>
              <a:t>Dopalacze to termin, którego używa się potocznie dla nazwania grupy różnych substancji lub ich mieszanek o rzekomym lub faktycznym działaniu psychoaktywnym, </a:t>
            </a:r>
            <a:r>
              <a:rPr lang="pl-PL" altLang="pl-PL" sz="2000" b="1" dirty="0" smtClean="0">
                <a:cs typeface="Aharoni" panose="02010803020104030203" pitchFamily="2" charset="-79"/>
              </a:rPr>
              <a:t>nie znajdujących się </a:t>
            </a:r>
            <a:r>
              <a:rPr lang="pl-PL" altLang="pl-PL" sz="2000" b="1" dirty="0">
                <a:cs typeface="Aharoni" panose="02010803020104030203" pitchFamily="2" charset="-79"/>
              </a:rPr>
              <a:t>na </a:t>
            </a:r>
            <a:r>
              <a:rPr lang="pl-PL" altLang="pl-PL" sz="2000" b="1" dirty="0" smtClean="0">
                <a:cs typeface="Aharoni" panose="02010803020104030203" pitchFamily="2" charset="-79"/>
              </a:rPr>
              <a:t>liście substancji kontrolowanych przepisami </a:t>
            </a:r>
            <a:r>
              <a:rPr lang="pl-PL" altLang="pl-PL" sz="2000" b="1" dirty="0">
                <a:cs typeface="Aharoni" panose="02010803020104030203" pitchFamily="2" charset="-79"/>
              </a:rPr>
              <a:t>ustawy </a:t>
            </a:r>
            <a:r>
              <a:rPr lang="pl-PL" altLang="pl-PL" sz="2000" b="1" dirty="0" smtClean="0">
                <a:cs typeface="Aharoni" panose="02010803020104030203" pitchFamily="2" charset="-79"/>
              </a:rPr>
              <a:t>o przeciwdziałaniu narkomanii</a:t>
            </a:r>
            <a:r>
              <a:rPr lang="pl-PL" altLang="pl-PL" sz="2000" b="1" dirty="0">
                <a:cs typeface="Aharoni" panose="02010803020104030203" pitchFamily="2" charset="-79"/>
              </a:rPr>
              <a:t>.</a:t>
            </a:r>
            <a:endParaRPr lang="pl-PL" sz="2000" dirty="0">
              <a:cs typeface="Aharoni" panose="02010803020104030203" pitchFamily="2" charset="-79"/>
            </a:endParaRPr>
          </a:p>
        </p:txBody>
      </p:sp>
    </p:spTree>
    <p:extLst>
      <p:ext uri="{BB962C8B-B14F-4D97-AF65-F5344CB8AC3E}">
        <p14:creationId xmlns:p14="http://schemas.microsoft.com/office/powerpoint/2010/main" val="3659671023"/>
      </p:ext>
    </p:extLst>
  </p:cSld>
  <p:clrMapOvr>
    <a:masterClrMapping/>
  </p:clrMapOvr>
  <mc:AlternateContent xmlns:mc="http://schemas.openxmlformats.org/markup-compatibility/2006" xmlns:p14="http://schemas.microsoft.com/office/powerpoint/2010/main">
    <mc:Choice Requires="p14">
      <p:transition p14:dur="250" advClick="0" advTm="15000">
        <p:push dir="u"/>
      </p:transition>
    </mc:Choice>
    <mc:Fallback xmlns="">
      <p:transition advClick="0" advTm="15000">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b="1" dirty="0">
                <a:ln w="12700">
                  <a:solidFill>
                    <a:schemeClr val="tx2">
                      <a:satMod val="155000"/>
                    </a:schemeClr>
                  </a:solidFill>
                  <a:prstDash val="solid"/>
                </a:ln>
                <a:effectLst>
                  <a:outerShdw blurRad="38100" dist="38100" dir="2700000" algn="tl">
                    <a:srgbClr val="000000">
                      <a:alpha val="43137"/>
                    </a:srgbClr>
                  </a:outerShdw>
                </a:effectLst>
              </a:rPr>
              <a:t>Niepożądane Działania dopalaczy</a:t>
            </a:r>
            <a:endParaRPr lang="pl-PL" dirty="0"/>
          </a:p>
        </p:txBody>
      </p:sp>
      <p:sp>
        <p:nvSpPr>
          <p:cNvPr id="3" name="Symbol zastępczy zawartości 2"/>
          <p:cNvSpPr>
            <a:spLocks noGrp="1"/>
          </p:cNvSpPr>
          <p:nvPr>
            <p:ph idx="1"/>
          </p:nvPr>
        </p:nvSpPr>
        <p:spPr/>
        <p:txBody>
          <a:bodyPr/>
          <a:lstStyle/>
          <a:p>
            <a:pPr algn="just">
              <a:buFont typeface="Arial" charset="0"/>
              <a:buChar char="•"/>
              <a:defRPr/>
            </a:pPr>
            <a:r>
              <a:rPr lang="pl-PL" sz="2000" b="1" dirty="0"/>
              <a:t>porażenie układu oddechowego i układu krążenia, </a:t>
            </a:r>
            <a:endParaRPr lang="pl-PL" sz="2000" dirty="0"/>
          </a:p>
          <a:p>
            <a:pPr algn="just">
              <a:buFont typeface="Arial" charset="0"/>
              <a:buChar char="•"/>
              <a:defRPr/>
            </a:pPr>
            <a:r>
              <a:rPr lang="pl-PL" sz="2000" b="1" dirty="0"/>
              <a:t>poważne zaburzenia rytmu serca do zatrzymania jego akcji włącznie, </a:t>
            </a:r>
            <a:endParaRPr lang="pl-PL" sz="2000" dirty="0"/>
          </a:p>
          <a:p>
            <a:pPr algn="just">
              <a:buFont typeface="Arial" charset="0"/>
              <a:buChar char="•"/>
              <a:defRPr/>
            </a:pPr>
            <a:r>
              <a:rPr lang="pl-PL" sz="2000" b="1" dirty="0"/>
              <a:t>gwałtowne skoki ciśnienia prowadzące do utraty przytomności, udarów mózgu lub zawałów serca,</a:t>
            </a:r>
            <a:endParaRPr lang="pl-PL" sz="2000" dirty="0"/>
          </a:p>
          <a:p>
            <a:pPr>
              <a:buFont typeface="Arial" charset="0"/>
              <a:buChar char="•"/>
              <a:defRPr/>
            </a:pPr>
            <a:r>
              <a:rPr lang="pl-PL" sz="2000" b="1" dirty="0"/>
              <a:t>nieodwracalne zmiany w organizmie człowieka,</a:t>
            </a:r>
          </a:p>
          <a:p>
            <a:pPr>
              <a:buFont typeface="Arial" charset="0"/>
              <a:buChar char="•"/>
              <a:defRPr/>
            </a:pPr>
            <a:r>
              <a:rPr lang="pl-PL" sz="2000" b="1" dirty="0"/>
              <a:t>śmierć </a:t>
            </a:r>
            <a:endParaRPr lang="pl-PL" sz="2000" dirty="0"/>
          </a:p>
          <a:p>
            <a:endParaRPr lang="pl-PL" dirty="0"/>
          </a:p>
        </p:txBody>
      </p:sp>
    </p:spTree>
    <p:extLst>
      <p:ext uri="{BB962C8B-B14F-4D97-AF65-F5344CB8AC3E}">
        <p14:creationId xmlns:p14="http://schemas.microsoft.com/office/powerpoint/2010/main" val="2571890292"/>
      </p:ext>
    </p:extLst>
  </p:cSld>
  <p:clrMapOvr>
    <a:masterClrMapping/>
  </p:clrMapOvr>
  <mc:AlternateContent xmlns:mc="http://schemas.openxmlformats.org/markup-compatibility/2006" xmlns:p14="http://schemas.microsoft.com/office/powerpoint/2010/main">
    <mc:Choice Requires="p14">
      <p:transition p14:dur="250" advClick="0" advTm="15000">
        <p:push dir="u"/>
      </p:transition>
    </mc:Choice>
    <mc:Fallback xmlns="">
      <p:transition advClick="0" advTm="15000">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p:cTn id="12"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4" dur="500"/>
                                        <p:tgtEl>
                                          <p:spTgt spid="3">
                                            <p:txEl>
                                              <p:pRg st="1" end="1"/>
                                            </p:txEl>
                                          </p:spTgt>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p:cTn id="17"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8"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9" dur="500"/>
                                        <p:tgtEl>
                                          <p:spTgt spid="3">
                                            <p:txEl>
                                              <p:pRg st="2" end="2"/>
                                            </p:txEl>
                                          </p:spTgt>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calcmode="lin" valueType="num">
                                      <p:cBhvr>
                                        <p:cTn id="22"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3"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24" dur="500"/>
                                        <p:tgtEl>
                                          <p:spTgt spid="3">
                                            <p:txEl>
                                              <p:pRg st="3" end="3"/>
                                            </p:txEl>
                                          </p:spTgt>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p:cTn id="27"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8"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29"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pPr algn="ctr"/>
            <a:r>
              <a:rPr lang="pl-PL" b="1" dirty="0" smtClean="0"/>
              <a:t>FAKTY</a:t>
            </a:r>
            <a:endParaRPr lang="pl-PL" b="1" dirty="0"/>
          </a:p>
        </p:txBody>
      </p:sp>
      <p:sp>
        <p:nvSpPr>
          <p:cNvPr id="3" name="Symbol zastępczy zawartości 2"/>
          <p:cNvSpPr>
            <a:spLocks noGrp="1"/>
          </p:cNvSpPr>
          <p:nvPr>
            <p:ph idx="1"/>
          </p:nvPr>
        </p:nvSpPr>
        <p:spPr/>
        <p:txBody>
          <a:bodyPr>
            <a:normAutofit lnSpcReduction="10000"/>
          </a:bodyPr>
          <a:lstStyle/>
          <a:p>
            <a:pPr marL="0" indent="0">
              <a:lnSpc>
                <a:spcPct val="150000"/>
              </a:lnSpc>
              <a:buNone/>
            </a:pPr>
            <a:r>
              <a:rPr lang="pl-PL" i="1" dirty="0"/>
              <a:t>- To, co zobaczyłem, było straszne. Lekarz dyżurujący na izbie przyjęć, asystent i ochroniarz nie mogli sobie dać rady z rozszalałym 12-letnim chłopakiem, który demolował pomieszczenie. Okazało się, że był pod wpływem dopalaczy. Dostał białej gorączki. Dopiero chwytem judo udało mi się go poskromić - opowiada dr Siwiec. </a:t>
            </a:r>
            <a:endParaRPr lang="pl-PL" i="1" dirty="0" smtClean="0"/>
          </a:p>
          <a:p>
            <a:endParaRPr lang="pl-PL" dirty="0"/>
          </a:p>
          <a:p>
            <a:pPr marL="0" indent="0">
              <a:lnSpc>
                <a:spcPct val="160000"/>
              </a:lnSpc>
              <a:buNone/>
            </a:pPr>
            <a:r>
              <a:rPr lang="pl-PL" i="1" dirty="0"/>
              <a:t>- Na OIOM-</a:t>
            </a:r>
            <a:r>
              <a:rPr lang="pl-PL" i="1" dirty="0" err="1"/>
              <a:t>ie</a:t>
            </a:r>
            <a:r>
              <a:rPr lang="pl-PL" i="1" dirty="0"/>
              <a:t> zmarł 17-letni chłopak. Użyty przez niego dopalacz dosłownie ugotował mu mózg - dodaje lekarz</a:t>
            </a:r>
            <a:r>
              <a:rPr lang="pl-PL" i="1" dirty="0" smtClean="0"/>
              <a:t>.</a:t>
            </a:r>
          </a:p>
          <a:p>
            <a:pPr>
              <a:lnSpc>
                <a:spcPct val="160000"/>
              </a:lnSpc>
            </a:pPr>
            <a:endParaRPr lang="pl-PL" i="1" dirty="0"/>
          </a:p>
        </p:txBody>
      </p:sp>
    </p:spTree>
    <p:extLst>
      <p:ext uri="{BB962C8B-B14F-4D97-AF65-F5344CB8AC3E}">
        <p14:creationId xmlns:p14="http://schemas.microsoft.com/office/powerpoint/2010/main" val="191010793"/>
      </p:ext>
    </p:extLst>
  </p:cSld>
  <p:clrMapOvr>
    <a:masterClrMapping/>
  </p:clrMapOvr>
  <mc:AlternateContent xmlns:mc="http://schemas.openxmlformats.org/markup-compatibility/2006" xmlns:p14="http://schemas.microsoft.com/office/powerpoint/2010/main">
    <mc:Choice Requires="p14">
      <p:transition p14:dur="250" advClick="0" advTm="15000">
        <p:push dir="u"/>
      </p:transition>
    </mc:Choice>
    <mc:Fallback xmlns="">
      <p:transition advClick="0" advTm="15000">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p:cTn id="1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1"/>
          </p:nvPr>
        </p:nvSpPr>
        <p:spPr>
          <a:xfrm>
            <a:off x="305876" y="1792936"/>
            <a:ext cx="8581646" cy="5065064"/>
          </a:xfrm>
        </p:spPr>
        <p:txBody>
          <a:bodyPr>
            <a:normAutofit fontScale="32500" lnSpcReduction="20000"/>
          </a:bodyPr>
          <a:lstStyle/>
          <a:p>
            <a:pPr marL="0" indent="0" algn="ctr">
              <a:lnSpc>
                <a:spcPct val="170000"/>
              </a:lnSpc>
              <a:buNone/>
              <a:defRPr/>
            </a:pPr>
            <a:r>
              <a:rPr lang="pl-PL" sz="5500" b="1" i="1" dirty="0">
                <a:cs typeface="Aharoni" panose="02010803020104030203" pitchFamily="2" charset="-79"/>
              </a:rPr>
              <a:t>,,24 letni mężczyzna ze Zgierza zmarł na schodach klubu muzycznego OIOM w Łodzi. Nieprzytomnego mężczyznę znaleziono nad ranem, gdy kończyła się całonocna impreza muzyczna. Zmarł przed przyjazdem </a:t>
            </a:r>
            <a:r>
              <a:rPr lang="pl-PL" sz="5500" b="1" i="1" dirty="0" smtClean="0">
                <a:cs typeface="Aharoni" panose="02010803020104030203" pitchFamily="2" charset="-79"/>
              </a:rPr>
              <a:t>pogotowia. Miał </a:t>
            </a:r>
            <a:r>
              <a:rPr lang="pl-PL" sz="5500" b="1" i="1" dirty="0">
                <a:cs typeface="Aharoni" panose="02010803020104030203" pitchFamily="2" charset="-79"/>
              </a:rPr>
              <a:t>przy sobie dopalacze”.  </a:t>
            </a:r>
            <a:r>
              <a:rPr lang="pl-PL" sz="5500" b="1" i="1" dirty="0" smtClean="0">
                <a:cs typeface="Aharoni" panose="02010803020104030203" pitchFamily="2" charset="-79"/>
              </a:rPr>
              <a:t>    </a:t>
            </a:r>
            <a:r>
              <a:rPr lang="pl-PL" sz="5500" b="1" dirty="0" smtClean="0">
                <a:cs typeface="Aharoni" panose="02010803020104030203" pitchFamily="2" charset="-79"/>
              </a:rPr>
              <a:t/>
            </a:r>
            <a:br>
              <a:rPr lang="pl-PL" sz="5500" b="1" dirty="0" smtClean="0">
                <a:cs typeface="Aharoni" panose="02010803020104030203" pitchFamily="2" charset="-79"/>
              </a:rPr>
            </a:br>
            <a:r>
              <a:rPr lang="pl-PL" sz="5500" b="1" dirty="0" smtClean="0">
                <a:cs typeface="Aharoni" panose="02010803020104030203" pitchFamily="2" charset="-79"/>
              </a:rPr>
              <a:t>                                          </a:t>
            </a:r>
          </a:p>
          <a:p>
            <a:pPr marL="0" indent="0" algn="just">
              <a:buNone/>
              <a:defRPr/>
            </a:pPr>
            <a:r>
              <a:rPr lang="pl-PL" sz="5500" b="1" dirty="0" smtClean="0">
                <a:cs typeface="Aharoni" panose="02010803020104030203" pitchFamily="2" charset="-79"/>
              </a:rPr>
              <a:t>                                                                                                                  ,,Sfora.pl 30.03.2010” </a:t>
            </a:r>
          </a:p>
          <a:p>
            <a:pPr marL="0" indent="0" algn="just">
              <a:buNone/>
              <a:defRPr/>
            </a:pPr>
            <a:r>
              <a:rPr lang="pl-PL" sz="5500" b="1" dirty="0" smtClean="0">
                <a:cs typeface="Aharoni" panose="02010803020104030203" pitchFamily="2" charset="-79"/>
              </a:rPr>
              <a:t> </a:t>
            </a:r>
          </a:p>
          <a:p>
            <a:pPr marL="0" indent="0" algn="just">
              <a:buNone/>
              <a:defRPr/>
            </a:pPr>
            <a:endParaRPr lang="pl-PL" sz="5500" b="1" dirty="0">
              <a:cs typeface="Aharoni" panose="02010803020104030203" pitchFamily="2" charset="-79"/>
            </a:endParaRPr>
          </a:p>
          <a:p>
            <a:pPr marL="0" indent="0" algn="ctr">
              <a:lnSpc>
                <a:spcPct val="170000"/>
              </a:lnSpc>
              <a:buNone/>
              <a:defRPr/>
            </a:pPr>
            <a:r>
              <a:rPr lang="pl-PL" altLang="pl-PL" sz="5500" i="1" dirty="0">
                <a:cs typeface="Aharoni" panose="02010803020104030203" pitchFamily="2" charset="-79"/>
              </a:rPr>
              <a:t>,,Wymioty, słanianie się na nogach, przekrwione oczy i drżące ręce </a:t>
            </a:r>
            <a:r>
              <a:rPr lang="pl-PL" altLang="pl-PL" sz="5500" i="1" dirty="0" smtClean="0">
                <a:cs typeface="Aharoni" panose="02010803020104030203" pitchFamily="2" charset="-79"/>
              </a:rPr>
              <a:t> </a:t>
            </a:r>
            <a:r>
              <a:rPr lang="pl-PL" altLang="pl-PL" sz="5500" i="1" dirty="0">
                <a:cs typeface="Aharoni" panose="02010803020104030203" pitchFamily="2" charset="-79"/>
              </a:rPr>
              <a:t>– takie objawy miało 5 - </a:t>
            </a:r>
            <a:r>
              <a:rPr lang="pl-PL" altLang="pl-PL" sz="5500" i="1" dirty="0" err="1">
                <a:cs typeface="Aharoni" panose="02010803020104030203" pitchFamily="2" charset="-79"/>
              </a:rPr>
              <a:t>ciu</a:t>
            </a:r>
            <a:r>
              <a:rPr lang="pl-PL" altLang="pl-PL" sz="5500" i="1" dirty="0">
                <a:cs typeface="Aharoni" panose="02010803020104030203" pitchFamily="2" charset="-79"/>
              </a:rPr>
              <a:t> białostockich licealistów, którzy trafili do szpitala </a:t>
            </a:r>
            <a:r>
              <a:rPr lang="pl-PL" altLang="pl-PL" sz="5500" i="1" dirty="0" smtClean="0">
                <a:cs typeface="Aharoni" panose="02010803020104030203" pitchFamily="2" charset="-79"/>
              </a:rPr>
              <a:t> z </a:t>
            </a:r>
            <a:r>
              <a:rPr lang="pl-PL" altLang="pl-PL" sz="5500" i="1" dirty="0">
                <a:cs typeface="Aharoni" panose="02010803020104030203" pitchFamily="2" charset="-79"/>
              </a:rPr>
              <a:t>podejrzeniem zatrucia dopalaczami”.</a:t>
            </a:r>
          </a:p>
          <a:p>
            <a:pPr marL="0" indent="0" algn="ctr">
              <a:lnSpc>
                <a:spcPct val="170000"/>
              </a:lnSpc>
              <a:buNone/>
              <a:defRPr/>
            </a:pPr>
            <a:r>
              <a:rPr lang="pl-PL" altLang="pl-PL" sz="5500" i="1" dirty="0">
                <a:cs typeface="Aharoni" panose="02010803020104030203" pitchFamily="2" charset="-79"/>
              </a:rPr>
              <a:t>                                        ,,Wprost  24 29.09.2010r.”</a:t>
            </a:r>
          </a:p>
          <a:p>
            <a:pPr marL="0" indent="0" algn="just">
              <a:buNone/>
              <a:defRPr/>
            </a:pPr>
            <a:endParaRPr lang="pl-PL" dirty="0"/>
          </a:p>
        </p:txBody>
      </p:sp>
    </p:spTree>
    <p:extLst>
      <p:ext uri="{BB962C8B-B14F-4D97-AF65-F5344CB8AC3E}">
        <p14:creationId xmlns:p14="http://schemas.microsoft.com/office/powerpoint/2010/main" val="2174211568"/>
      </p:ext>
    </p:extLst>
  </p:cSld>
  <p:clrMapOvr>
    <a:masterClrMapping/>
  </p:clrMapOvr>
  <mc:AlternateContent xmlns:mc="http://schemas.openxmlformats.org/markup-compatibility/2006" xmlns:p14="http://schemas.microsoft.com/office/powerpoint/2010/main">
    <mc:Choice Requires="p14">
      <p:transition p14:dur="250" advClick="0" advTm="15000">
        <p:push dir="u"/>
      </p:transition>
    </mc:Choice>
    <mc:Fallback xmlns="">
      <p:transition advClick="0" advTm="15000">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p:cTn id="19"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2" end="2"/>
                                            </p:txEl>
                                          </p:spTgt>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p:cTn id="25"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6"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7"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28" dur="1000"/>
                                        <p:tgtEl>
                                          <p:spTgt spid="3">
                                            <p:txEl>
                                              <p:pRg st="4" end="4"/>
                                            </p:txEl>
                                          </p:spTgt>
                                        </p:tgtEl>
                                      </p:cBhvr>
                                    </p:animEffect>
                                  </p:childTnLst>
                                </p:cTn>
                              </p:par>
                              <p:par>
                                <p:cTn id="29" presetID="31" presetClass="entr" presetSubtype="0" fill="hold" grpId="0" nodeType="with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p:cTn id="31"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Symbol zastępczy zawartości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880946" y="0"/>
            <a:ext cx="7292117" cy="6858000"/>
          </a:xfrm>
        </p:spPr>
      </p:pic>
    </p:spTree>
    <p:extLst>
      <p:ext uri="{BB962C8B-B14F-4D97-AF65-F5344CB8AC3E}">
        <p14:creationId xmlns:p14="http://schemas.microsoft.com/office/powerpoint/2010/main" val="4232513615"/>
      </p:ext>
    </p:extLst>
  </p:cSld>
  <p:clrMapOvr>
    <a:masterClrMapping/>
  </p:clrMapOvr>
  <mc:AlternateContent xmlns:mc="http://schemas.openxmlformats.org/markup-compatibility/2006" xmlns:p14="http://schemas.microsoft.com/office/powerpoint/2010/main">
    <mc:Choice Requires="p14">
      <p:transition p14:dur="250" advClick="0" advTm="15000">
        <p:push dir="u"/>
      </p:transition>
    </mc:Choice>
    <mc:Fallback xmlns="">
      <p:transition advClick="0" advTm="15000">
        <p:push dir="u"/>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1"/>
          </p:nvPr>
        </p:nvSpPr>
        <p:spPr>
          <a:xfrm>
            <a:off x="439692" y="366695"/>
            <a:ext cx="7772400" cy="4206240"/>
          </a:xfrm>
        </p:spPr>
        <p:txBody>
          <a:bodyPr>
            <a:normAutofit/>
          </a:bodyPr>
          <a:lstStyle/>
          <a:p>
            <a:pPr marL="0" indent="0" algn="ctr">
              <a:buNone/>
            </a:pPr>
            <a:r>
              <a:rPr lang="pl-PL" sz="2400" dirty="0" smtClean="0">
                <a:solidFill>
                  <a:schemeClr val="bg1"/>
                </a:solidFill>
              </a:rPr>
              <a:t>Od 21 sierpnia za posiadanie znacznych ilości dopalaczy grozi do trzech lat więzienia. Za handel nimi nawet do lat 12. Kary nie unikną też posiadacze zabronionych substancji. Im grozi grzywna. </a:t>
            </a:r>
            <a:endParaRPr lang="pl-PL" sz="2400" dirty="0">
              <a:solidFill>
                <a:schemeClr val="bg1"/>
              </a:solidFill>
            </a:endParaRPr>
          </a:p>
        </p:txBody>
      </p:sp>
      <p:pic>
        <p:nvPicPr>
          <p:cNvPr id="4" name="Obraz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6747" y="2027111"/>
            <a:ext cx="7185345" cy="4648309"/>
          </a:xfrm>
          <a:prstGeom prst="rect">
            <a:avLst/>
          </a:prstGeom>
        </p:spPr>
      </p:pic>
    </p:spTree>
    <p:extLst>
      <p:ext uri="{BB962C8B-B14F-4D97-AF65-F5344CB8AC3E}">
        <p14:creationId xmlns:p14="http://schemas.microsoft.com/office/powerpoint/2010/main" val="2818060657"/>
      </p:ext>
    </p:extLst>
  </p:cSld>
  <p:clrMapOvr>
    <a:masterClrMapping/>
  </p:clrMapOvr>
  <mc:AlternateContent xmlns:mc="http://schemas.openxmlformats.org/markup-compatibility/2006" xmlns:p14="http://schemas.microsoft.com/office/powerpoint/2010/main">
    <mc:Choice Requires="p14">
      <p:transition p14:dur="250" advClick="0" advTm="15000">
        <p:push dir="u"/>
      </p:transition>
    </mc:Choice>
    <mc:Fallback xmlns="">
      <p:transition advClick="0" advTm="15000">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pPr algn="ctr"/>
            <a:r>
              <a:rPr lang="pl-PL" dirty="0" smtClean="0"/>
              <a:t>PAMIĘTAJ !</a:t>
            </a:r>
            <a:endParaRPr lang="pl-PL" dirty="0"/>
          </a:p>
        </p:txBody>
      </p:sp>
      <p:pic>
        <p:nvPicPr>
          <p:cNvPr id="4" name="Symbol zastępczy zawartości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222499" y="1609920"/>
            <a:ext cx="4697439" cy="5248080"/>
          </a:xfrm>
        </p:spPr>
      </p:pic>
    </p:spTree>
    <p:extLst>
      <p:ext uri="{BB962C8B-B14F-4D97-AF65-F5344CB8AC3E}">
        <p14:creationId xmlns:p14="http://schemas.microsoft.com/office/powerpoint/2010/main" val="226915331"/>
      </p:ext>
    </p:extLst>
  </p:cSld>
  <p:clrMapOvr>
    <a:masterClrMapping/>
  </p:clrMapOvr>
  <mc:AlternateContent xmlns:mc="http://schemas.openxmlformats.org/markup-compatibility/2006" xmlns:p14="http://schemas.microsoft.com/office/powerpoint/2010/main">
    <mc:Choice Requires="p14">
      <p:transition p14:dur="250" advClick="0" advTm="15000">
        <p:push dir="u"/>
      </p:transition>
    </mc:Choice>
    <mc:Fallback xmlns="">
      <p:transition advClick="0" advTm="15000">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endParaRPr lang="pl-PL"/>
          </a:p>
        </p:txBody>
      </p:sp>
      <p:pic>
        <p:nvPicPr>
          <p:cNvPr id="4" name="Symbol zastępczy zawartości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9143999" cy="6858000"/>
          </a:xfrm>
        </p:spPr>
      </p:pic>
      <p:sp>
        <p:nvSpPr>
          <p:cNvPr id="3" name="pole tekstowe 2"/>
          <p:cNvSpPr txBox="1"/>
          <p:nvPr/>
        </p:nvSpPr>
        <p:spPr>
          <a:xfrm>
            <a:off x="6779941" y="5843239"/>
            <a:ext cx="1929161" cy="646331"/>
          </a:xfrm>
          <a:prstGeom prst="rect">
            <a:avLst/>
          </a:prstGeom>
          <a:noFill/>
        </p:spPr>
        <p:txBody>
          <a:bodyPr wrap="square" rtlCol="0">
            <a:spAutoFit/>
          </a:bodyPr>
          <a:lstStyle/>
          <a:p>
            <a:pPr algn="ctr"/>
            <a:r>
              <a:rPr lang="pl-PL" dirty="0" smtClean="0">
                <a:hlinkClick r:id="rId3" action="ppaction://hlinksldjump"/>
              </a:rPr>
              <a:t>Powrót do spisu treści</a:t>
            </a:r>
            <a:endParaRPr lang="pl-PL" dirty="0"/>
          </a:p>
        </p:txBody>
      </p:sp>
    </p:spTree>
    <p:extLst>
      <p:ext uri="{BB962C8B-B14F-4D97-AF65-F5344CB8AC3E}">
        <p14:creationId xmlns:p14="http://schemas.microsoft.com/office/powerpoint/2010/main" val="2443664128"/>
      </p:ext>
    </p:extLst>
  </p:cSld>
  <p:clrMapOvr>
    <a:masterClrMapping/>
  </p:clrMapOvr>
  <mc:AlternateContent xmlns:mc="http://schemas.openxmlformats.org/markup-compatibility/2006" xmlns:p14="http://schemas.microsoft.com/office/powerpoint/2010/main">
    <mc:Choice Requires="p14">
      <p:transition p14:dur="250" advClick="0" advTm="15000">
        <p:push dir="u"/>
      </p:transition>
    </mc:Choice>
    <mc:Fallback xmlns="">
      <p:transition advClick="0" advTm="15000">
        <p:push dir="u"/>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pPr algn="ctr"/>
            <a:r>
              <a:rPr lang="pl-PL" b="1" dirty="0" smtClean="0"/>
              <a:t>NARKOTYKI</a:t>
            </a:r>
            <a:endParaRPr lang="pl-PL" b="1" dirty="0"/>
          </a:p>
        </p:txBody>
      </p:sp>
      <p:pic>
        <p:nvPicPr>
          <p:cNvPr id="4" name="Symbol zastępczy zawartości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442198" y="1934967"/>
            <a:ext cx="6258041" cy="4620423"/>
          </a:xfrm>
          <a:prstGeom prst="rect">
            <a:avLst/>
          </a:prstGeom>
        </p:spPr>
      </p:pic>
    </p:spTree>
    <p:extLst>
      <p:ext uri="{BB962C8B-B14F-4D97-AF65-F5344CB8AC3E}">
        <p14:creationId xmlns:p14="http://schemas.microsoft.com/office/powerpoint/2010/main" val="3792424713"/>
      </p:ext>
    </p:extLst>
  </p:cSld>
  <p:clrMapOvr>
    <a:masterClrMapping/>
  </p:clrMapOvr>
  <mc:AlternateContent xmlns:mc="http://schemas.openxmlformats.org/markup-compatibility/2006" xmlns:p14="http://schemas.microsoft.com/office/powerpoint/2010/main">
    <mc:Choice Requires="p14">
      <p:transition p14:dur="250" advClick="0" advTm="15000">
        <p:push dir="u"/>
      </p:transition>
    </mc:Choice>
    <mc:Fallback xmlns="">
      <p:transition advClick="0" advTm="15000">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685019" y="596410"/>
            <a:ext cx="7772400" cy="1508760"/>
          </a:xfrm>
        </p:spPr>
        <p:txBody>
          <a:bodyPr>
            <a:normAutofit fontScale="90000"/>
          </a:bodyPr>
          <a:lstStyle/>
          <a:p>
            <a:pPr algn="ctr"/>
            <a:r>
              <a:rPr lang="pl-PL" sz="2700" b="1" dirty="0"/>
              <a:t>Narkotykami nazywamy środki odurzające, substancje pochodzenia naturalnego </a:t>
            </a:r>
            <a:r>
              <a:rPr lang="pl-PL" sz="2700" b="1" dirty="0" smtClean="0"/>
              <a:t/>
            </a:r>
            <a:br>
              <a:rPr lang="pl-PL" sz="2700" b="1" dirty="0" smtClean="0"/>
            </a:br>
            <a:r>
              <a:rPr lang="pl-PL" sz="2700" b="1" dirty="0" smtClean="0"/>
              <a:t>lub </a:t>
            </a:r>
            <a:r>
              <a:rPr lang="pl-PL" sz="2700" b="1" dirty="0"/>
              <a:t>syntetycznego działające na ośrodkowy układ nerwowy.</a:t>
            </a:r>
            <a:r>
              <a:rPr lang="pl-PL" dirty="0"/>
              <a:t/>
            </a:r>
            <a:br>
              <a:rPr lang="pl-PL" dirty="0"/>
            </a:br>
            <a:endParaRPr lang="pl-PL" dirty="0"/>
          </a:p>
        </p:txBody>
      </p:sp>
      <p:pic>
        <p:nvPicPr>
          <p:cNvPr id="5" name="Symbol zastępczy zawartości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62192" y="2105170"/>
            <a:ext cx="8618054" cy="4236882"/>
          </a:xfrm>
        </p:spPr>
      </p:pic>
    </p:spTree>
    <p:extLst>
      <p:ext uri="{BB962C8B-B14F-4D97-AF65-F5344CB8AC3E}">
        <p14:creationId xmlns:p14="http://schemas.microsoft.com/office/powerpoint/2010/main" val="4014434026"/>
      </p:ext>
    </p:extLst>
  </p:cSld>
  <p:clrMapOvr>
    <a:masterClrMapping/>
  </p:clrMapOvr>
  <mc:AlternateContent xmlns:mc="http://schemas.openxmlformats.org/markup-compatibility/2006" xmlns:p14="http://schemas.microsoft.com/office/powerpoint/2010/main">
    <mc:Choice Requires="p14">
      <p:transition p14:dur="250" advClick="0" advTm="15000">
        <p:push dir="u"/>
      </p:transition>
    </mc:Choice>
    <mc:Fallback xmlns="">
      <p:transition advClick="0" advTm="15000">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normAutofit fontScale="90000"/>
          </a:bodyPr>
          <a:lstStyle/>
          <a:p>
            <a:r>
              <a:rPr lang="pl-PL" b="1" dirty="0">
                <a:effectLst>
                  <a:outerShdw blurRad="38100" dist="38100" dir="2700000" algn="tl">
                    <a:srgbClr val="000000">
                      <a:alpha val="43137"/>
                    </a:srgbClr>
                  </a:outerShdw>
                </a:effectLst>
              </a:rPr>
              <a:t>Podział NARKOTYKÓW według Światowej Organizacji Zdrowia</a:t>
            </a:r>
            <a:endParaRPr lang="pl-PL" dirty="0"/>
          </a:p>
        </p:txBody>
      </p:sp>
      <p:sp>
        <p:nvSpPr>
          <p:cNvPr id="3" name="Symbol zastępczy zawartości 2"/>
          <p:cNvSpPr>
            <a:spLocks noGrp="1"/>
          </p:cNvSpPr>
          <p:nvPr>
            <p:ph idx="1"/>
          </p:nvPr>
        </p:nvSpPr>
        <p:spPr/>
        <p:txBody>
          <a:bodyPr/>
          <a:lstStyle/>
          <a:p>
            <a:pPr>
              <a:defRPr/>
            </a:pPr>
            <a:r>
              <a:rPr lang="pl-PL" sz="2400" b="1" dirty="0"/>
              <a:t>Opiaty, np. heroina, morfina</a:t>
            </a:r>
          </a:p>
          <a:p>
            <a:pPr>
              <a:defRPr/>
            </a:pPr>
            <a:r>
              <a:rPr lang="pl-PL" sz="2400" b="1" dirty="0" err="1"/>
              <a:t>Psychosymulanty</a:t>
            </a:r>
            <a:r>
              <a:rPr lang="pl-PL" sz="2400" b="1" dirty="0"/>
              <a:t>, np. amfetamina</a:t>
            </a:r>
          </a:p>
          <a:p>
            <a:pPr>
              <a:defRPr/>
            </a:pPr>
            <a:r>
              <a:rPr lang="pl-PL" sz="2400" b="1" dirty="0"/>
              <a:t>Kokaina</a:t>
            </a:r>
          </a:p>
          <a:p>
            <a:pPr>
              <a:defRPr/>
            </a:pPr>
            <a:r>
              <a:rPr lang="pl-PL" sz="2400" b="1" dirty="0"/>
              <a:t>Marihuana i haszysz</a:t>
            </a:r>
          </a:p>
          <a:p>
            <a:pPr>
              <a:defRPr/>
            </a:pPr>
            <a:r>
              <a:rPr lang="pl-PL" sz="2400" b="1" dirty="0"/>
              <a:t>Halucynogeny np. DMT</a:t>
            </a:r>
          </a:p>
          <a:p>
            <a:pPr>
              <a:defRPr/>
            </a:pPr>
            <a:r>
              <a:rPr lang="pl-PL" sz="2400" b="1" dirty="0"/>
              <a:t>Psychodeliki np. LSD-25</a:t>
            </a:r>
          </a:p>
          <a:p>
            <a:pPr>
              <a:defRPr/>
            </a:pPr>
            <a:r>
              <a:rPr lang="pl-PL" sz="2400" b="1" dirty="0"/>
              <a:t>Środki lotne – kleje</a:t>
            </a:r>
          </a:p>
          <a:p>
            <a:pPr>
              <a:defRPr/>
            </a:pPr>
            <a:r>
              <a:rPr lang="pl-PL" sz="2400" b="1" dirty="0"/>
              <a:t>Leki uspokajające i barbiturany</a:t>
            </a:r>
          </a:p>
          <a:p>
            <a:pPr marL="0" indent="0">
              <a:buNone/>
            </a:pPr>
            <a:endParaRPr lang="pl-PL" dirty="0"/>
          </a:p>
        </p:txBody>
      </p:sp>
    </p:spTree>
    <p:extLst>
      <p:ext uri="{BB962C8B-B14F-4D97-AF65-F5344CB8AC3E}">
        <p14:creationId xmlns:p14="http://schemas.microsoft.com/office/powerpoint/2010/main" val="2236139695"/>
      </p:ext>
    </p:extLst>
  </p:cSld>
  <p:clrMapOvr>
    <a:masterClrMapping/>
  </p:clrMapOvr>
  <mc:AlternateContent xmlns:mc="http://schemas.openxmlformats.org/markup-compatibility/2006" xmlns:p14="http://schemas.microsoft.com/office/powerpoint/2010/main">
    <mc:Choice Requires="p14">
      <p:transition p14:dur="250" advClick="0" advTm="15000">
        <p:push dir="u"/>
      </p:transition>
    </mc:Choice>
    <mc:Fallback xmlns="">
      <p:transition advClick="0" advTm="15000">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2" presetClass="entr" presetSubtype="4" fill="hold" grpId="0" nodeType="with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 calcmode="lin" valueType="num">
                                      <p:cBhvr additive="base">
                                        <p:cTn id="16"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7"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 calcmode="lin" valueType="num">
                                      <p:cBhvr additive="base">
                                        <p:cTn id="20"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3">
                                            <p:txEl>
                                              <p:pRg st="2" end="2"/>
                                            </p:txEl>
                                          </p:spTgt>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 calcmode="lin" valueType="num">
                                      <p:cBhvr additive="base">
                                        <p:cTn id="24"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 calcmode="lin" valueType="num">
                                      <p:cBhvr additive="base">
                                        <p:cTn id="28"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3">
                                            <p:txEl>
                                              <p:pRg st="4" end="4"/>
                                            </p:txEl>
                                          </p:spTgt>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 calcmode="lin" valueType="num">
                                      <p:cBhvr additive="base">
                                        <p:cTn id="32"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3">
                                            <p:txEl>
                                              <p:pRg st="5" end="5"/>
                                            </p:txEl>
                                          </p:spTgt>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0"/>
                                  </p:stCondLst>
                                  <p:childTnLst>
                                    <p:set>
                                      <p:cBhvr>
                                        <p:cTn id="35" dur="1" fill="hold">
                                          <p:stCondLst>
                                            <p:cond delay="0"/>
                                          </p:stCondLst>
                                        </p:cTn>
                                        <p:tgtEl>
                                          <p:spTgt spid="3">
                                            <p:txEl>
                                              <p:pRg st="6" end="6"/>
                                            </p:txEl>
                                          </p:spTgt>
                                        </p:tgtEl>
                                        <p:attrNameLst>
                                          <p:attrName>style.visibility</p:attrName>
                                        </p:attrNameLst>
                                      </p:cBhvr>
                                      <p:to>
                                        <p:strVal val="visible"/>
                                      </p:to>
                                    </p:set>
                                    <p:anim calcmode="lin" valueType="num">
                                      <p:cBhvr additive="base">
                                        <p:cTn id="36"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3">
                                            <p:txEl>
                                              <p:pRg st="6" end="6"/>
                                            </p:txEl>
                                          </p:spTgt>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0"/>
                                  </p:stCondLst>
                                  <p:childTnLst>
                                    <p:set>
                                      <p:cBhvr>
                                        <p:cTn id="39" dur="1" fill="hold">
                                          <p:stCondLst>
                                            <p:cond delay="0"/>
                                          </p:stCondLst>
                                        </p:cTn>
                                        <p:tgtEl>
                                          <p:spTgt spid="3">
                                            <p:txEl>
                                              <p:pRg st="7" end="7"/>
                                            </p:txEl>
                                          </p:spTgt>
                                        </p:tgtEl>
                                        <p:attrNameLst>
                                          <p:attrName>style.visibility</p:attrName>
                                        </p:attrNameLst>
                                      </p:cBhvr>
                                      <p:to>
                                        <p:strVal val="visible"/>
                                      </p:to>
                                    </p:set>
                                    <p:anim calcmode="lin" valueType="num">
                                      <p:cBhvr additive="base">
                                        <p:cTn id="40"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1"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endParaRPr lang="pl-PL"/>
          </a:p>
        </p:txBody>
      </p:sp>
      <p:pic>
        <p:nvPicPr>
          <p:cNvPr id="4" name="Symbol zastępczy zawartości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9144000" cy="6858000"/>
          </a:xfrm>
        </p:spPr>
      </p:pic>
    </p:spTree>
    <p:extLst>
      <p:ext uri="{BB962C8B-B14F-4D97-AF65-F5344CB8AC3E}">
        <p14:creationId xmlns:p14="http://schemas.microsoft.com/office/powerpoint/2010/main" val="927704812"/>
      </p:ext>
    </p:extLst>
  </p:cSld>
  <p:clrMapOvr>
    <a:masterClrMapping/>
  </p:clrMapOvr>
  <mc:AlternateContent xmlns:mc="http://schemas.openxmlformats.org/markup-compatibility/2006" xmlns:p14="http://schemas.microsoft.com/office/powerpoint/2010/main">
    <mc:Choice Requires="p14">
      <p:transition p14:dur="250" advClick="0" advTm="15000">
        <p:push dir="u"/>
      </p:transition>
    </mc:Choice>
    <mc:Fallback xmlns="">
      <p:transition advClick="0" advTm="15000">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endParaRPr lang="pl-PL"/>
          </a:p>
        </p:txBody>
      </p:sp>
      <p:pic>
        <p:nvPicPr>
          <p:cNvPr id="4" name="Symbol zastępczy zawartości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412392" y="1"/>
            <a:ext cx="6317654" cy="6857999"/>
          </a:xfrm>
        </p:spPr>
      </p:pic>
    </p:spTree>
    <p:extLst>
      <p:ext uri="{BB962C8B-B14F-4D97-AF65-F5344CB8AC3E}">
        <p14:creationId xmlns:p14="http://schemas.microsoft.com/office/powerpoint/2010/main" val="2427421814"/>
      </p:ext>
    </p:extLst>
  </p:cSld>
  <p:clrMapOvr>
    <a:masterClrMapping/>
  </p:clrMapOvr>
  <mc:AlternateContent xmlns:mc="http://schemas.openxmlformats.org/markup-compatibility/2006" xmlns:p14="http://schemas.microsoft.com/office/powerpoint/2010/main">
    <mc:Choice Requires="p14">
      <p:transition p14:dur="250" advClick="0" advTm="15000">
        <p:push dir="u"/>
      </p:transition>
    </mc:Choice>
    <mc:Fallback xmlns="">
      <p:transition advClick="0" advTm="15000">
        <p:push dir="u"/>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endParaRPr lang="pl-PL"/>
          </a:p>
        </p:txBody>
      </p:sp>
      <p:pic>
        <p:nvPicPr>
          <p:cNvPr id="4" name="Symbol zastępczy zawartości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67542" y="0"/>
            <a:ext cx="6007354" cy="6858000"/>
          </a:xfrm>
        </p:spPr>
      </p:pic>
    </p:spTree>
    <p:extLst>
      <p:ext uri="{BB962C8B-B14F-4D97-AF65-F5344CB8AC3E}">
        <p14:creationId xmlns:p14="http://schemas.microsoft.com/office/powerpoint/2010/main" val="1875434941"/>
      </p:ext>
    </p:extLst>
  </p:cSld>
  <p:clrMapOvr>
    <a:masterClrMapping/>
  </p:clrMapOvr>
  <mc:AlternateContent xmlns:mc="http://schemas.openxmlformats.org/markup-compatibility/2006" xmlns:p14="http://schemas.microsoft.com/office/powerpoint/2010/main">
    <mc:Choice Requires="p14">
      <p:transition p14:dur="250" advClick="0" advTm="15000">
        <p:push dir="u"/>
      </p:transition>
    </mc:Choice>
    <mc:Fallback xmlns="">
      <p:transition advClick="0" advTm="15000">
        <p:push dir="u"/>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pPr algn="ctr"/>
            <a:r>
              <a:rPr lang="pl-PL" b="1" dirty="0">
                <a:solidFill>
                  <a:srgbClr val="FF0000"/>
                </a:solidFill>
              </a:rPr>
              <a:t>Zapamiętaj !!!</a:t>
            </a:r>
            <a:endParaRPr lang="pl-PL" dirty="0"/>
          </a:p>
        </p:txBody>
      </p:sp>
      <p:sp>
        <p:nvSpPr>
          <p:cNvPr id="3" name="Symbol zastępczy zawartości 2"/>
          <p:cNvSpPr>
            <a:spLocks noGrp="1"/>
          </p:cNvSpPr>
          <p:nvPr>
            <p:ph idx="1"/>
          </p:nvPr>
        </p:nvSpPr>
        <p:spPr/>
        <p:txBody>
          <a:bodyPr/>
          <a:lstStyle/>
          <a:p>
            <a:pPr marL="0" indent="0" algn="ctr">
              <a:lnSpc>
                <a:spcPct val="150000"/>
              </a:lnSpc>
              <a:buNone/>
            </a:pPr>
            <a:r>
              <a:rPr lang="pl-PL" sz="2400" b="1" dirty="0"/>
              <a:t>Narkotyki są niezwykle szkodliwe. Uzależnienie to nie jedyny efekt uboczny stosowania narkotyków. Przy długotrwałym nadużywaniu są trucizną, która powoli niszczy cały organizm. Wpływają nie tylko na funkcjonowanie poszczególnych narządów, lecz także mogą zmieniać psychikę człowieka.</a:t>
            </a:r>
          </a:p>
          <a:p>
            <a:endParaRPr lang="pl-PL" dirty="0"/>
          </a:p>
        </p:txBody>
      </p:sp>
    </p:spTree>
    <p:extLst>
      <p:ext uri="{BB962C8B-B14F-4D97-AF65-F5344CB8AC3E}">
        <p14:creationId xmlns:p14="http://schemas.microsoft.com/office/powerpoint/2010/main" val="407974287"/>
      </p:ext>
    </p:extLst>
  </p:cSld>
  <p:clrMapOvr>
    <a:masterClrMapping/>
  </p:clrMapOvr>
  <mc:AlternateContent xmlns:mc="http://schemas.openxmlformats.org/markup-compatibility/2006" xmlns:p14="http://schemas.microsoft.com/office/powerpoint/2010/main">
    <mc:Choice Requires="p14">
      <p:transition p14:dur="250" advClick="0" advTm="15000">
        <p:push dir="u"/>
      </p:transition>
    </mc:Choice>
    <mc:Fallback xmlns="">
      <p:transition advClick="0" advTm="15000">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2" presetClass="entr" presetSubtype="4" fill="hold" grpId="0" nodeType="with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endParaRPr lang="pl-PL"/>
          </a:p>
        </p:txBody>
      </p:sp>
      <p:pic>
        <p:nvPicPr>
          <p:cNvPr id="4" name="Symbol zastępczy zawartości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9144000" cy="6858000"/>
          </a:xfrm>
        </p:spPr>
      </p:pic>
      <p:sp>
        <p:nvSpPr>
          <p:cNvPr id="3" name="pole tekstowe 2"/>
          <p:cNvSpPr txBox="1"/>
          <p:nvPr/>
        </p:nvSpPr>
        <p:spPr>
          <a:xfrm>
            <a:off x="7002966" y="5843239"/>
            <a:ext cx="1906858" cy="646331"/>
          </a:xfrm>
          <a:prstGeom prst="rect">
            <a:avLst/>
          </a:prstGeom>
          <a:noFill/>
        </p:spPr>
        <p:txBody>
          <a:bodyPr wrap="square" rtlCol="0">
            <a:spAutoFit/>
          </a:bodyPr>
          <a:lstStyle/>
          <a:p>
            <a:pPr algn="ctr"/>
            <a:r>
              <a:rPr lang="pl-PL" dirty="0" smtClean="0">
                <a:solidFill>
                  <a:schemeClr val="bg1"/>
                </a:solidFill>
                <a:hlinkClick r:id="rId3" action="ppaction://hlinksldjump"/>
              </a:rPr>
              <a:t>Powrót do spisu treści</a:t>
            </a:r>
            <a:endParaRPr lang="pl-PL" dirty="0">
              <a:solidFill>
                <a:schemeClr val="bg1"/>
              </a:solidFill>
            </a:endParaRPr>
          </a:p>
        </p:txBody>
      </p:sp>
    </p:spTree>
    <p:extLst>
      <p:ext uri="{BB962C8B-B14F-4D97-AF65-F5344CB8AC3E}">
        <p14:creationId xmlns:p14="http://schemas.microsoft.com/office/powerpoint/2010/main" val="470703086"/>
      </p:ext>
    </p:extLst>
  </p:cSld>
  <p:clrMapOvr>
    <a:masterClrMapping/>
  </p:clrMapOvr>
  <mc:AlternateContent xmlns:mc="http://schemas.openxmlformats.org/markup-compatibility/2006" xmlns:p14="http://schemas.microsoft.com/office/powerpoint/2010/main">
    <mc:Choice Requires="p14">
      <p:transition p14:dur="250" advClick="0" advTm="15000">
        <p:push dir="u"/>
      </p:transition>
    </mc:Choice>
    <mc:Fallback xmlns="">
      <p:transition advClick="0" advTm="15000">
        <p:push dir="u"/>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accent2">
            <a:lumMod val="75000"/>
          </a:schemeClr>
        </a:solidFill>
        <a:effectLst/>
      </p:bgPr>
    </p:bg>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pPr algn="ctr"/>
            <a:r>
              <a:rPr lang="pl-PL" dirty="0" smtClean="0"/>
              <a:t>Zapamiętaj</a:t>
            </a:r>
            <a:endParaRPr lang="pl-PL" dirty="0"/>
          </a:p>
        </p:txBody>
      </p:sp>
      <p:sp>
        <p:nvSpPr>
          <p:cNvPr id="3" name="Symbol zastępczy zawartości 2"/>
          <p:cNvSpPr>
            <a:spLocks noGrp="1"/>
          </p:cNvSpPr>
          <p:nvPr>
            <p:ph idx="1"/>
          </p:nvPr>
        </p:nvSpPr>
        <p:spPr/>
        <p:txBody>
          <a:bodyPr>
            <a:normAutofit lnSpcReduction="10000"/>
          </a:bodyPr>
          <a:lstStyle/>
          <a:p>
            <a:pPr marL="104775" indent="0" algn="ctr">
              <a:buSzPct val="45000"/>
              <a:buNone/>
              <a:tabLst>
                <a:tab pos="427038" algn="l"/>
                <a:tab pos="531813" algn="l"/>
                <a:tab pos="981075" algn="l"/>
                <a:tab pos="1430338" algn="l"/>
                <a:tab pos="1879600" algn="l"/>
                <a:tab pos="2328863" algn="l"/>
                <a:tab pos="2778125" algn="l"/>
                <a:tab pos="3227388" algn="l"/>
                <a:tab pos="3676650" algn="l"/>
                <a:tab pos="4125913" algn="l"/>
                <a:tab pos="4575175" algn="l"/>
                <a:tab pos="5024438" algn="l"/>
                <a:tab pos="5473700" algn="l"/>
                <a:tab pos="5922963" algn="l"/>
                <a:tab pos="6372225" algn="l"/>
                <a:tab pos="6821488" algn="l"/>
                <a:tab pos="7270750" algn="l"/>
                <a:tab pos="7720013" algn="l"/>
                <a:tab pos="8169275" algn="l"/>
                <a:tab pos="8618538" algn="l"/>
                <a:tab pos="9067800" algn="l"/>
                <a:tab pos="9410700" algn="l"/>
              </a:tabLst>
            </a:pPr>
            <a:r>
              <a:rPr lang="pl-PL" altLang="pl-PL" sz="3600" dirty="0"/>
              <a:t>Jesteśmy młodzi, chcemy zobaczyć jak najwięcej, zdobywać widzę, kochać, mamy dla kogo żyć.</a:t>
            </a:r>
          </a:p>
          <a:p>
            <a:pPr marL="104775" indent="0" algn="ctr">
              <a:buSzPct val="45000"/>
              <a:buNone/>
              <a:tabLst>
                <a:tab pos="427038" algn="l"/>
                <a:tab pos="531813" algn="l"/>
                <a:tab pos="981075" algn="l"/>
                <a:tab pos="1430338" algn="l"/>
                <a:tab pos="1879600" algn="l"/>
                <a:tab pos="2328863" algn="l"/>
                <a:tab pos="2778125" algn="l"/>
                <a:tab pos="3227388" algn="l"/>
                <a:tab pos="3676650" algn="l"/>
                <a:tab pos="4125913" algn="l"/>
                <a:tab pos="4575175" algn="l"/>
                <a:tab pos="5024438" algn="l"/>
                <a:tab pos="5473700" algn="l"/>
                <a:tab pos="5922963" algn="l"/>
                <a:tab pos="6372225" algn="l"/>
                <a:tab pos="6821488" algn="l"/>
                <a:tab pos="7270750" algn="l"/>
                <a:tab pos="7720013" algn="l"/>
                <a:tab pos="8169275" algn="l"/>
                <a:tab pos="8618538" algn="l"/>
                <a:tab pos="9067800" algn="l"/>
                <a:tab pos="9410700" algn="l"/>
              </a:tabLst>
            </a:pPr>
            <a:endParaRPr lang="pl-PL" altLang="pl-PL" sz="3600" dirty="0"/>
          </a:p>
          <a:p>
            <a:pPr marL="104775" indent="0" algn="ctr">
              <a:buSzPct val="45000"/>
              <a:buNone/>
              <a:tabLst>
                <a:tab pos="427038" algn="l"/>
                <a:tab pos="531813" algn="l"/>
                <a:tab pos="981075" algn="l"/>
                <a:tab pos="1430338" algn="l"/>
                <a:tab pos="1879600" algn="l"/>
                <a:tab pos="2328863" algn="l"/>
                <a:tab pos="2778125" algn="l"/>
                <a:tab pos="3227388" algn="l"/>
                <a:tab pos="3676650" algn="l"/>
                <a:tab pos="4125913" algn="l"/>
                <a:tab pos="4575175" algn="l"/>
                <a:tab pos="5024438" algn="l"/>
                <a:tab pos="5473700" algn="l"/>
                <a:tab pos="5922963" algn="l"/>
                <a:tab pos="6372225" algn="l"/>
                <a:tab pos="6821488" algn="l"/>
                <a:tab pos="7270750" algn="l"/>
                <a:tab pos="7720013" algn="l"/>
                <a:tab pos="8169275" algn="l"/>
                <a:tab pos="8618538" algn="l"/>
                <a:tab pos="9067800" algn="l"/>
                <a:tab pos="9410700" algn="l"/>
              </a:tabLst>
            </a:pPr>
            <a:r>
              <a:rPr lang="pl-PL" altLang="pl-PL" sz="3600" dirty="0"/>
              <a:t>Nie warto próbować używek. Jeden raz, a może tyle w twoim życiu zmienić. Trudno jest przestać, gdy zaczniesz. </a:t>
            </a:r>
            <a:endParaRPr lang="pl-PL" altLang="pl-PL" sz="3600" dirty="0" smtClean="0"/>
          </a:p>
          <a:p>
            <a:pPr marL="104775" indent="0" algn="ctr">
              <a:buSzPct val="45000"/>
              <a:buNone/>
              <a:tabLst>
                <a:tab pos="427038" algn="l"/>
                <a:tab pos="531813" algn="l"/>
                <a:tab pos="981075" algn="l"/>
                <a:tab pos="1430338" algn="l"/>
                <a:tab pos="1879600" algn="l"/>
                <a:tab pos="2328863" algn="l"/>
                <a:tab pos="2778125" algn="l"/>
                <a:tab pos="3227388" algn="l"/>
                <a:tab pos="3676650" algn="l"/>
                <a:tab pos="4125913" algn="l"/>
                <a:tab pos="4575175" algn="l"/>
                <a:tab pos="5024438" algn="l"/>
                <a:tab pos="5473700" algn="l"/>
                <a:tab pos="5922963" algn="l"/>
                <a:tab pos="6372225" algn="l"/>
                <a:tab pos="6821488" algn="l"/>
                <a:tab pos="7270750" algn="l"/>
                <a:tab pos="7720013" algn="l"/>
                <a:tab pos="8169275" algn="l"/>
                <a:tab pos="8618538" algn="l"/>
                <a:tab pos="9067800" algn="l"/>
                <a:tab pos="9410700" algn="l"/>
              </a:tabLst>
            </a:pPr>
            <a:r>
              <a:rPr lang="pl-PL" altLang="pl-PL" sz="3600" dirty="0" smtClean="0"/>
              <a:t>Nie </a:t>
            </a:r>
            <a:r>
              <a:rPr lang="pl-PL" altLang="pl-PL" sz="3600" dirty="0"/>
              <a:t>próbuj, bo nie warto. </a:t>
            </a:r>
          </a:p>
          <a:p>
            <a:endParaRPr lang="pl-PL" dirty="0"/>
          </a:p>
        </p:txBody>
      </p:sp>
    </p:spTree>
    <p:extLst>
      <p:ext uri="{BB962C8B-B14F-4D97-AF65-F5344CB8AC3E}">
        <p14:creationId xmlns:p14="http://schemas.microsoft.com/office/powerpoint/2010/main" val="995906780"/>
      </p:ext>
    </p:extLst>
  </p:cSld>
  <p:clrMapOvr>
    <a:masterClrMapping/>
  </p:clrMapOvr>
  <mc:AlternateContent xmlns:mc="http://schemas.openxmlformats.org/markup-compatibility/2006" xmlns:p14="http://schemas.microsoft.com/office/powerpoint/2010/main">
    <mc:Choice Requires="p14">
      <p:transition p14:dur="250" advClick="0" advTm="15000">
        <p:push dir="u"/>
      </p:transition>
    </mc:Choice>
    <mc:Fallback xmlns="">
      <p:transition advClick="0" advTm="15000">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circle(in)">
                                      <p:cBhvr>
                                        <p:cTn id="10" dur="2000"/>
                                        <p:tgtEl>
                                          <p:spTgt spid="3">
                                            <p:txEl>
                                              <p:pRg st="2" end="2"/>
                                            </p:txEl>
                                          </p:spTgt>
                                        </p:tgtEl>
                                      </p:cBhvr>
                                    </p:animEffect>
                                  </p:childTnLst>
                                </p:cTn>
                              </p:par>
                              <p:par>
                                <p:cTn id="11" presetID="6" presetClass="entr" presetSubtype="16"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Effect transition="in" filter="circle(in)">
                                      <p:cBhvr>
                                        <p:cTn id="13"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Znalezione obrazy dla zapytania uzaleÅ¼nieni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538868"/>
            <a:ext cx="9144000" cy="5319132"/>
          </a:xfrm>
          <a:prstGeom prst="rect">
            <a:avLst/>
          </a:prstGeom>
          <a:noFill/>
          <a:extLst>
            <a:ext uri="{909E8E84-426E-40DD-AFC4-6F175D3DCCD1}">
              <a14:hiddenFill xmlns:a14="http://schemas.microsoft.com/office/drawing/2010/main">
                <a:solidFill>
                  <a:srgbClr val="FFFFFF"/>
                </a:solidFill>
              </a14:hiddenFill>
            </a:ext>
          </a:extLst>
        </p:spPr>
      </p:pic>
      <p:sp>
        <p:nvSpPr>
          <p:cNvPr id="2" name="Tytuł 1"/>
          <p:cNvSpPr>
            <a:spLocks noGrp="1"/>
          </p:cNvSpPr>
          <p:nvPr>
            <p:ph type="title"/>
          </p:nvPr>
        </p:nvSpPr>
        <p:spPr>
          <a:xfrm>
            <a:off x="685800" y="0"/>
            <a:ext cx="7772400" cy="1508760"/>
          </a:xfrm>
        </p:spPr>
        <p:txBody>
          <a:bodyPr>
            <a:normAutofit/>
          </a:bodyPr>
          <a:lstStyle/>
          <a:p>
            <a:pPr algn="ctr"/>
            <a:r>
              <a:rPr lang="pl-PL" sz="6000" dirty="0" smtClean="0">
                <a:effectLst>
                  <a:outerShdw blurRad="38100" dist="38100" dir="2700000" algn="tl">
                    <a:srgbClr val="000000">
                      <a:alpha val="43137"/>
                    </a:srgbClr>
                  </a:outerShdw>
                </a:effectLst>
              </a:rPr>
              <a:t>KONIEC</a:t>
            </a:r>
            <a:endParaRPr lang="pl-PL" sz="6000" dirty="0">
              <a:effectLst>
                <a:outerShdw blurRad="38100" dist="38100" dir="2700000" algn="tl">
                  <a:srgbClr val="000000">
                    <a:alpha val="43137"/>
                  </a:srgbClr>
                </a:outerShdw>
              </a:effectLst>
            </a:endParaRPr>
          </a:p>
        </p:txBody>
      </p:sp>
      <p:sp>
        <p:nvSpPr>
          <p:cNvPr id="3" name="Symbol zastępczy zawartości 2"/>
          <p:cNvSpPr>
            <a:spLocks noGrp="1"/>
          </p:cNvSpPr>
          <p:nvPr>
            <p:ph idx="1"/>
          </p:nvPr>
        </p:nvSpPr>
        <p:spPr>
          <a:xfrm>
            <a:off x="0" y="1538868"/>
            <a:ext cx="7772400" cy="1032603"/>
          </a:xfrm>
        </p:spPr>
        <p:txBody>
          <a:bodyPr/>
          <a:lstStyle/>
          <a:p>
            <a:r>
              <a:rPr lang="pl-PL" b="1" dirty="0" smtClean="0">
                <a:solidFill>
                  <a:schemeClr val="bg1"/>
                </a:solidFill>
              </a:rPr>
              <a:t>Wyk. Wiktoria </a:t>
            </a:r>
            <a:r>
              <a:rPr lang="pl-PL" b="1" dirty="0" err="1" smtClean="0">
                <a:solidFill>
                  <a:schemeClr val="bg1"/>
                </a:solidFill>
              </a:rPr>
              <a:t>Waszczak</a:t>
            </a:r>
            <a:r>
              <a:rPr lang="pl-PL" b="1" dirty="0" smtClean="0">
                <a:solidFill>
                  <a:schemeClr val="bg1"/>
                </a:solidFill>
              </a:rPr>
              <a:t>, uczennica klasy 3 gimnazjum Szkoły Podstawowej im. Marii Curie- Skłodowskiej </a:t>
            </a:r>
            <a:r>
              <a:rPr lang="pl-PL" b="1" dirty="0" smtClean="0"/>
              <a:t>w Krasińcu</a:t>
            </a:r>
            <a:endParaRPr lang="pl-PL" b="1" dirty="0"/>
          </a:p>
        </p:txBody>
      </p:sp>
      <p:sp>
        <p:nvSpPr>
          <p:cNvPr id="4" name="pole tekstowe 3"/>
          <p:cNvSpPr txBox="1"/>
          <p:nvPr/>
        </p:nvSpPr>
        <p:spPr>
          <a:xfrm>
            <a:off x="4887533" y="2949262"/>
            <a:ext cx="2884867" cy="923330"/>
          </a:xfrm>
          <a:prstGeom prst="rect">
            <a:avLst/>
          </a:prstGeom>
          <a:noFill/>
        </p:spPr>
        <p:txBody>
          <a:bodyPr wrap="square" rtlCol="0">
            <a:spAutoFit/>
          </a:bodyPr>
          <a:lstStyle/>
          <a:p>
            <a:r>
              <a:rPr lang="pl-PL" b="1" dirty="0" smtClean="0">
                <a:solidFill>
                  <a:schemeClr val="bg1"/>
                </a:solidFill>
              </a:rPr>
              <a:t>Źródła wykorzystane do wykonania prezentacji:</a:t>
            </a:r>
          </a:p>
          <a:p>
            <a:r>
              <a:rPr lang="pl-PL" b="1" dirty="0" smtClean="0">
                <a:solidFill>
                  <a:schemeClr val="bg1"/>
                </a:solidFill>
              </a:rPr>
              <a:t>- </a:t>
            </a:r>
            <a:r>
              <a:rPr lang="pl-PL" b="1" dirty="0" err="1" smtClean="0">
                <a:solidFill>
                  <a:schemeClr val="bg1"/>
                </a:solidFill>
              </a:rPr>
              <a:t>internet</a:t>
            </a:r>
            <a:r>
              <a:rPr lang="pl-PL" b="1" dirty="0" smtClean="0">
                <a:solidFill>
                  <a:schemeClr val="bg1"/>
                </a:solidFill>
              </a:rPr>
              <a:t>.</a:t>
            </a:r>
            <a:endParaRPr lang="pl-PL" b="1" dirty="0">
              <a:solidFill>
                <a:schemeClr val="bg1"/>
              </a:solidFill>
            </a:endParaRPr>
          </a:p>
        </p:txBody>
      </p:sp>
    </p:spTree>
    <p:extLst>
      <p:ext uri="{BB962C8B-B14F-4D97-AF65-F5344CB8AC3E}">
        <p14:creationId xmlns:p14="http://schemas.microsoft.com/office/powerpoint/2010/main" val="1121376199"/>
      </p:ext>
    </p:extLst>
  </p:cSld>
  <p:clrMapOvr>
    <a:masterClrMapping/>
  </p:clrMapOvr>
  <mc:AlternateContent xmlns:mc="http://schemas.openxmlformats.org/markup-compatibility/2006" xmlns:p14="http://schemas.microsoft.com/office/powerpoint/2010/main">
    <mc:Choice Requires="p14">
      <p:transition p14:dur="250" advClick="0" advTm="15000">
        <p:push dir="u"/>
      </p:transition>
    </mc:Choice>
    <mc:Fallback xmlns="">
      <p:transition advClick="0" advTm="15000">
        <p:push dir="u"/>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ski">
  <a:themeElements>
    <a:clrScheme name="Office 2007-20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aski">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Paski">
      <a:fillStyleLst>
        <a:solidFill>
          <a:schemeClr val="phClr"/>
        </a:solidFill>
        <a:gradFill rotWithShape="1">
          <a:gsLst>
            <a:gs pos="0">
              <a:schemeClr val="phClr">
                <a:tint val="65000"/>
                <a:satMod val="120000"/>
                <a:lumMod val="107000"/>
              </a:schemeClr>
            </a:gs>
            <a:gs pos="50000">
              <a:schemeClr val="phClr">
                <a:tint val="70000"/>
                <a:satMod val="124000"/>
                <a:lumMod val="103000"/>
              </a:schemeClr>
            </a:gs>
            <a:gs pos="100000">
              <a:schemeClr val="phClr">
                <a:tint val="85000"/>
                <a:satMod val="120000"/>
                <a:lumMod val="100000"/>
              </a:schemeClr>
            </a:gs>
          </a:gsLst>
          <a:lin ang="5400000" scaled="0"/>
        </a:gradFill>
        <a:gradFill rotWithShape="1">
          <a:gsLst>
            <a:gs pos="0">
              <a:schemeClr val="phClr">
                <a:tint val="85000"/>
                <a:shade val="98000"/>
                <a:satMod val="110000"/>
                <a:lumMod val="103000"/>
              </a:schemeClr>
            </a:gs>
            <a:gs pos="50000">
              <a:schemeClr val="phClr">
                <a:shade val="85000"/>
                <a:satMod val="105000"/>
                <a:lumMod val="100000"/>
              </a:schemeClr>
            </a:gs>
            <a:gs pos="100000">
              <a:schemeClr val="phClr">
                <a:shade val="60000"/>
                <a:satMod val="12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15875" dir="5400000" algn="ctr" rotWithShape="0">
              <a:srgbClr val="000000">
                <a:alpha val="68000"/>
              </a:srgbClr>
            </a:outerShdw>
          </a:effectLst>
        </a:effectStyle>
        <a:effectStyle>
          <a:effectLst>
            <a:outerShdw blurRad="88900" dist="27940" dir="5400000" algn="ctr" rotWithShape="0">
              <a:srgbClr val="000000">
                <a:alpha val="63000"/>
              </a:srgbClr>
            </a:outerShdw>
          </a:effectLst>
        </a:effectStyle>
      </a:effectStyleLst>
      <a:bgFillStyleLst>
        <a:solidFill>
          <a:schemeClr val="phClr"/>
        </a:solidFill>
        <a:blipFill rotWithShape="1">
          <a:blip xmlns:r="http://schemas.openxmlformats.org/officeDocument/2006/relationships" r:embed="rId1">
            <a:duotone>
              <a:schemeClr val="phClr"/>
              <a:schemeClr val="phClr">
                <a:shade val="91000"/>
                <a:satMod val="105000"/>
              </a:schemeClr>
            </a:duotone>
          </a:blip>
          <a:tile tx="0" ty="0" sx="100000" sy="100000" flip="none" algn="tl"/>
        </a:blipFill>
        <a:gradFill rotWithShape="1">
          <a:gsLst>
            <a:gs pos="0">
              <a:schemeClr val="phClr">
                <a:tint val="100000"/>
                <a:shade val="0"/>
                <a:satMod val="100000"/>
              </a:schemeClr>
            </a:gs>
            <a:gs pos="100000">
              <a:schemeClr val="phClr">
                <a:shade val="10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Banded" id="{98DFF888-2449-4D28-977C-6306C017633E}" vid="{9792607F-9579-4224-82FF-9C88C3E1E53D}"/>
    </a:ext>
  </a:extLst>
</a:theme>
</file>

<file path=ppt/theme/theme2.xml><?xml version="1.0" encoding="utf-8"?>
<a:theme xmlns:a="http://schemas.openxmlformats.org/drawingml/2006/main" name="Motyw pakietu Office">
  <a:themeElements>
    <a:clrScheme name="Pakiet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Pakiet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kiet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Obwód</Template>
  <TotalTime>582</TotalTime>
  <Words>851</Words>
  <Application>Microsoft Office PowerPoint</Application>
  <PresentationFormat>Pokaz na ekranie (4:3)</PresentationFormat>
  <Paragraphs>181</Paragraphs>
  <Slides>53</Slides>
  <Notes>1</Notes>
  <HiddenSlides>0</HiddenSlides>
  <MMClips>1</MMClips>
  <ScaleCrop>false</ScaleCrop>
  <HeadingPairs>
    <vt:vector size="6" baseType="variant">
      <vt:variant>
        <vt:lpstr>Używane czcionki</vt:lpstr>
      </vt:variant>
      <vt:variant>
        <vt:i4>11</vt:i4>
      </vt:variant>
      <vt:variant>
        <vt:lpstr>Motyw</vt:lpstr>
      </vt:variant>
      <vt:variant>
        <vt:i4>1</vt:i4>
      </vt:variant>
      <vt:variant>
        <vt:lpstr>Tytuły slajdów</vt:lpstr>
      </vt:variant>
      <vt:variant>
        <vt:i4>53</vt:i4>
      </vt:variant>
    </vt:vector>
  </HeadingPairs>
  <TitlesOfParts>
    <vt:vector size="65" baseType="lpstr">
      <vt:lpstr>Microsoft YaHei</vt:lpstr>
      <vt:lpstr>Aharoni</vt:lpstr>
      <vt:lpstr>Arial</vt:lpstr>
      <vt:lpstr>Arial Black</vt:lpstr>
      <vt:lpstr>Calibri</vt:lpstr>
      <vt:lpstr>Century Gothic</vt:lpstr>
      <vt:lpstr>Corbel</vt:lpstr>
      <vt:lpstr>Impact</vt:lpstr>
      <vt:lpstr>Times New Roman</vt:lpstr>
      <vt:lpstr>TimesNewRoman</vt:lpstr>
      <vt:lpstr>Wingdings</vt:lpstr>
      <vt:lpstr>Paski</vt:lpstr>
      <vt:lpstr>„Z profilaktyką na Ty”</vt:lpstr>
      <vt:lpstr>Spis treści:</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Jak rozpoznać?</vt:lpstr>
      <vt:lpstr>Uzależniony nastolatek:</vt:lpstr>
      <vt:lpstr>SYGNAŁY OSTRZEGAWCZE</vt:lpstr>
      <vt:lpstr>Uzależnienie od alkoholu</vt:lpstr>
      <vt:lpstr>CO TO?</vt:lpstr>
      <vt:lpstr>Prezentacja programu PowerPoint</vt:lpstr>
      <vt:lpstr>Prezentacja programu PowerPoint</vt:lpstr>
      <vt:lpstr>Prezentacja programu PowerPoint</vt:lpstr>
      <vt:lpstr>Prezentacja programu PowerPoint</vt:lpstr>
      <vt:lpstr>PAMIĘTAJ ! Alkohol to zła rzecz, z nim zdrowie idzie precz.</vt:lpstr>
      <vt:lpstr>Uzależnienie od nikotyny</vt:lpstr>
      <vt:lpstr>CO TO?</vt:lpstr>
      <vt:lpstr>W konsekwencji uzależnienie to prowadzi do kłopotów: </vt:lpstr>
      <vt:lpstr>Dym tytoniowy jest trujący</vt:lpstr>
      <vt:lpstr>Prezentacja programu PowerPoint</vt:lpstr>
      <vt:lpstr>Dlaczego młodzi ludzie sięgają po papierosy? </vt:lpstr>
      <vt:lpstr>Dlaczego nie warto palić papierosów :</vt:lpstr>
      <vt:lpstr>Każdy papieros skraca życie o 5,5 minuty, czyli przeciętny palacz dobrowolnie rezygnuje  z 5 lat życia.</vt:lpstr>
      <vt:lpstr>E-papierosy też są rakotwórcze</vt:lpstr>
      <vt:lpstr>Pamiętaj !!!</vt:lpstr>
      <vt:lpstr>Prezentacja programu PowerPoint</vt:lpstr>
      <vt:lpstr>CO TO?</vt:lpstr>
      <vt:lpstr>Niepożądane Działania dopalaczy</vt:lpstr>
      <vt:lpstr>FAKTY</vt:lpstr>
      <vt:lpstr>Prezentacja programu PowerPoint</vt:lpstr>
      <vt:lpstr>Prezentacja programu PowerPoint</vt:lpstr>
      <vt:lpstr>Prezentacja programu PowerPoint</vt:lpstr>
      <vt:lpstr>PAMIĘTAJ !</vt:lpstr>
      <vt:lpstr>Prezentacja programu PowerPoint</vt:lpstr>
      <vt:lpstr>NARKOTYKI</vt:lpstr>
      <vt:lpstr>Narkotykami nazywamy środki odurzające, substancje pochodzenia naturalnego  lub syntetycznego działające na ośrodkowy układ nerwowy. </vt:lpstr>
      <vt:lpstr>Podział NARKOTYKÓW według Światowej Organizacji Zdrowia</vt:lpstr>
      <vt:lpstr>Prezentacja programu PowerPoint</vt:lpstr>
      <vt:lpstr>Prezentacja programu PowerPoint</vt:lpstr>
      <vt:lpstr>Prezentacja programu PowerPoint</vt:lpstr>
      <vt:lpstr>Zapamiętaj !!!</vt:lpstr>
      <vt:lpstr>Prezentacja programu PowerPoint</vt:lpstr>
      <vt:lpstr>Zapamiętaj</vt:lpstr>
      <vt:lpstr>KONIEC</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„Z profilaktyką na Ty”</dc:title>
  <dc:creator>Windows User</dc:creator>
  <cp:lastModifiedBy>Windows User</cp:lastModifiedBy>
  <cp:revision>68</cp:revision>
  <dcterms:created xsi:type="dcterms:W3CDTF">2018-11-04T16:41:13Z</dcterms:created>
  <dcterms:modified xsi:type="dcterms:W3CDTF">2018-11-07T16:44:41Z</dcterms:modified>
</cp:coreProperties>
</file>